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60" r:id="rId5"/>
    <p:sldMasterId id="2147483679" r:id="rId6"/>
    <p:sldMasterId id="2147483694" r:id="rId7"/>
  </p:sldMasterIdLst>
  <p:notesMasterIdLst>
    <p:notesMasterId r:id="rId25"/>
  </p:notesMasterIdLst>
  <p:handoutMasterIdLst>
    <p:handoutMasterId r:id="rId26"/>
  </p:handoutMasterIdLst>
  <p:sldIdLst>
    <p:sldId id="264" r:id="rId8"/>
    <p:sldId id="272" r:id="rId9"/>
    <p:sldId id="321" r:id="rId10"/>
    <p:sldId id="316" r:id="rId11"/>
    <p:sldId id="307" r:id="rId12"/>
    <p:sldId id="305" r:id="rId13"/>
    <p:sldId id="273" r:id="rId14"/>
    <p:sldId id="274" r:id="rId15"/>
    <p:sldId id="317" r:id="rId16"/>
    <p:sldId id="275" r:id="rId17"/>
    <p:sldId id="319" r:id="rId18"/>
    <p:sldId id="318" r:id="rId19"/>
    <p:sldId id="320" r:id="rId20"/>
    <p:sldId id="322" r:id="rId21"/>
    <p:sldId id="323" r:id="rId22"/>
    <p:sldId id="324" r:id="rId23"/>
    <p:sldId id="265" r:id="rId24"/>
  </p:sldIdLst>
  <p:sldSz cx="9144000" cy="6858000" type="screen4x3"/>
  <p:notesSz cx="6858000" cy="9144000"/>
  <p:embeddedFontLst>
    <p:embeddedFont>
      <p:font typeface="FlandersArtSans-Bold" panose="020B0604020202020204" charset="0"/>
      <p:bold r:id="rId27"/>
    </p:embeddedFont>
    <p:embeddedFont>
      <p:font typeface="FlandersArtSans-Regular" panose="020B0604020202020204" charset="0"/>
      <p:regular r:id="rId28"/>
    </p:embeddedFont>
    <p:embeddedFont>
      <p:font typeface="FlandersArtSerif-Regular" panose="020B0604020202020204" charset="0"/>
      <p:regular r:id="rId29"/>
    </p:embeddedFont>
  </p:embeddedFontLst>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717171"/>
    <a:srgbClr val="646464"/>
    <a:srgbClr val="9B9B9B"/>
    <a:srgbClr val="EEE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FB6F73-0033-4338-A808-BDED6574C436}" v="176" dt="2024-06-13T12:56:18.736"/>
    <p1510:client id="{1E188AAF-AC30-4FFB-8CF0-EF11FE4A2E62}" v="2" dt="2024-06-13T09:29:11.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 pos="5581"/>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font" Target="fonts/font2.fntdata"/><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font" Target="fonts/font1.fntdata"/><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gman Ann" userId="24283115-5958-4db8-8eb5-e4e10448930b" providerId="ADAL" clId="{19FB6F73-0033-4338-A808-BDED6574C436}"/>
    <pc:docChg chg="undo custSel addSld modSld">
      <pc:chgData name="Bogman Ann" userId="24283115-5958-4db8-8eb5-e4e10448930b" providerId="ADAL" clId="{19FB6F73-0033-4338-A808-BDED6574C436}" dt="2024-06-13T12:56:18.736" v="176" actId="20577"/>
      <pc:docMkLst>
        <pc:docMk/>
      </pc:docMkLst>
      <pc:sldChg chg="modSp mod">
        <pc:chgData name="Bogman Ann" userId="24283115-5958-4db8-8eb5-e4e10448930b" providerId="ADAL" clId="{19FB6F73-0033-4338-A808-BDED6574C436}" dt="2024-06-13T12:46:03.075" v="26" actId="20577"/>
        <pc:sldMkLst>
          <pc:docMk/>
          <pc:sldMk cId="3086584071" sldId="275"/>
        </pc:sldMkLst>
        <pc:spChg chg="mod">
          <ac:chgData name="Bogman Ann" userId="24283115-5958-4db8-8eb5-e4e10448930b" providerId="ADAL" clId="{19FB6F73-0033-4338-A808-BDED6574C436}" dt="2024-06-13T12:46:03.075" v="26" actId="20577"/>
          <ac:spMkLst>
            <pc:docMk/>
            <pc:sldMk cId="3086584071" sldId="275"/>
            <ac:spMk id="3" creationId="{30366383-F787-57E6-51C2-278B379518E9}"/>
          </ac:spMkLst>
        </pc:spChg>
      </pc:sldChg>
      <pc:sldChg chg="modSp mod">
        <pc:chgData name="Bogman Ann" userId="24283115-5958-4db8-8eb5-e4e10448930b" providerId="ADAL" clId="{19FB6F73-0033-4338-A808-BDED6574C436}" dt="2024-06-13T12:46:56.577" v="30" actId="20577"/>
        <pc:sldMkLst>
          <pc:docMk/>
          <pc:sldMk cId="322086895" sldId="318"/>
        </pc:sldMkLst>
        <pc:spChg chg="mod">
          <ac:chgData name="Bogman Ann" userId="24283115-5958-4db8-8eb5-e4e10448930b" providerId="ADAL" clId="{19FB6F73-0033-4338-A808-BDED6574C436}" dt="2024-06-13T12:46:56.577" v="30" actId="20577"/>
          <ac:spMkLst>
            <pc:docMk/>
            <pc:sldMk cId="322086895" sldId="318"/>
            <ac:spMk id="3" creationId="{C21927D1-06CC-FE8A-A371-B20E076191E6}"/>
          </ac:spMkLst>
        </pc:spChg>
      </pc:sldChg>
      <pc:sldChg chg="modSp mod">
        <pc:chgData name="Bogman Ann" userId="24283115-5958-4db8-8eb5-e4e10448930b" providerId="ADAL" clId="{19FB6F73-0033-4338-A808-BDED6574C436}" dt="2024-06-13T12:56:18.736" v="176" actId="20577"/>
        <pc:sldMkLst>
          <pc:docMk/>
          <pc:sldMk cId="3524977301" sldId="322"/>
        </pc:sldMkLst>
        <pc:spChg chg="mod">
          <ac:chgData name="Bogman Ann" userId="24283115-5958-4db8-8eb5-e4e10448930b" providerId="ADAL" clId="{19FB6F73-0033-4338-A808-BDED6574C436}" dt="2024-06-13T12:56:18.736" v="176" actId="20577"/>
          <ac:spMkLst>
            <pc:docMk/>
            <pc:sldMk cId="3524977301" sldId="322"/>
            <ac:spMk id="2" creationId="{2FC4A103-CED7-9DF4-9B0C-9936703833A1}"/>
          </ac:spMkLst>
        </pc:spChg>
        <pc:spChg chg="mod">
          <ac:chgData name="Bogman Ann" userId="24283115-5958-4db8-8eb5-e4e10448930b" providerId="ADAL" clId="{19FB6F73-0033-4338-A808-BDED6574C436}" dt="2024-06-13T12:55:16.749" v="167" actId="20577"/>
          <ac:spMkLst>
            <pc:docMk/>
            <pc:sldMk cId="3524977301" sldId="322"/>
            <ac:spMk id="3" creationId="{EA70E076-5845-C577-E778-72608FC78734}"/>
          </ac:spMkLst>
        </pc:spChg>
      </pc:sldChg>
      <pc:sldChg chg="delSp modSp mod">
        <pc:chgData name="Bogman Ann" userId="24283115-5958-4db8-8eb5-e4e10448930b" providerId="ADAL" clId="{19FB6F73-0033-4338-A808-BDED6574C436}" dt="2024-06-13T12:52:17.575" v="60" actId="20577"/>
        <pc:sldMkLst>
          <pc:docMk/>
          <pc:sldMk cId="3200879062" sldId="323"/>
        </pc:sldMkLst>
        <pc:spChg chg="mod">
          <ac:chgData name="Bogman Ann" userId="24283115-5958-4db8-8eb5-e4e10448930b" providerId="ADAL" clId="{19FB6F73-0033-4338-A808-BDED6574C436}" dt="2024-06-13T12:51:54.933" v="59" actId="207"/>
          <ac:spMkLst>
            <pc:docMk/>
            <pc:sldMk cId="3200879062" sldId="323"/>
            <ac:spMk id="2" creationId="{F33E57DA-CD47-14F7-CA2C-B068DB765FAD}"/>
          </ac:spMkLst>
        </pc:spChg>
        <pc:spChg chg="mod">
          <ac:chgData name="Bogman Ann" userId="24283115-5958-4db8-8eb5-e4e10448930b" providerId="ADAL" clId="{19FB6F73-0033-4338-A808-BDED6574C436}" dt="2024-06-13T12:52:17.575" v="60" actId="20577"/>
          <ac:spMkLst>
            <pc:docMk/>
            <pc:sldMk cId="3200879062" sldId="323"/>
            <ac:spMk id="3" creationId="{F2D5B798-B000-84C4-8305-D5FAB148C538}"/>
          </ac:spMkLst>
        </pc:spChg>
        <pc:picChg chg="del">
          <ac:chgData name="Bogman Ann" userId="24283115-5958-4db8-8eb5-e4e10448930b" providerId="ADAL" clId="{19FB6F73-0033-4338-A808-BDED6574C436}" dt="2024-06-13T12:49:31.998" v="36" actId="478"/>
          <ac:picMkLst>
            <pc:docMk/>
            <pc:sldMk cId="3200879062" sldId="323"/>
            <ac:picMk id="5" creationId="{8BAB7CAC-BFAC-68F8-7940-5DF63DDD27CB}"/>
          </ac:picMkLst>
        </pc:picChg>
      </pc:sldChg>
      <pc:sldChg chg="modSp new mod">
        <pc:chgData name="Bogman Ann" userId="24283115-5958-4db8-8eb5-e4e10448930b" providerId="ADAL" clId="{19FB6F73-0033-4338-A808-BDED6574C436}" dt="2024-06-13T12:51:39.267" v="57" actId="20577"/>
        <pc:sldMkLst>
          <pc:docMk/>
          <pc:sldMk cId="3269366702" sldId="324"/>
        </pc:sldMkLst>
        <pc:spChg chg="mod">
          <ac:chgData name="Bogman Ann" userId="24283115-5958-4db8-8eb5-e4e10448930b" providerId="ADAL" clId="{19FB6F73-0033-4338-A808-BDED6574C436}" dt="2024-06-13T12:51:39.267" v="57" actId="20577"/>
          <ac:spMkLst>
            <pc:docMk/>
            <pc:sldMk cId="3269366702" sldId="324"/>
            <ac:spMk id="3" creationId="{E8221EC4-767B-C24D-BE61-95B3DEB57C61}"/>
          </ac:spMkLst>
        </pc:spChg>
      </pc:sldChg>
    </pc:docChg>
  </pc:docChgLst>
  <pc:docChgLst>
    <pc:chgData name="Bogman Ann" userId="24283115-5958-4db8-8eb5-e4e10448930b" providerId="ADAL" clId="{13529CFB-E13C-486E-8CB7-3E5CB07DBF30}"/>
    <pc:docChg chg="custSel addSld modSld">
      <pc:chgData name="Bogman Ann" userId="24283115-5958-4db8-8eb5-e4e10448930b" providerId="ADAL" clId="{13529CFB-E13C-486E-8CB7-3E5CB07DBF30}" dt="2024-05-24T08:54:57.547" v="1601" actId="20577"/>
      <pc:docMkLst>
        <pc:docMk/>
      </pc:docMkLst>
      <pc:sldChg chg="modSp mod">
        <pc:chgData name="Bogman Ann" userId="24283115-5958-4db8-8eb5-e4e10448930b" providerId="ADAL" clId="{13529CFB-E13C-486E-8CB7-3E5CB07DBF30}" dt="2024-05-13T09:28:48.370" v="7" actId="20577"/>
        <pc:sldMkLst>
          <pc:docMk/>
          <pc:sldMk cId="0" sldId="264"/>
        </pc:sldMkLst>
        <pc:spChg chg="mod">
          <ac:chgData name="Bogman Ann" userId="24283115-5958-4db8-8eb5-e4e10448930b" providerId="ADAL" clId="{13529CFB-E13C-486E-8CB7-3E5CB07DBF30}" dt="2024-05-13T09:28:48.370" v="7" actId="20577"/>
          <ac:spMkLst>
            <pc:docMk/>
            <pc:sldMk cId="0" sldId="264"/>
            <ac:spMk id="17" creationId="{00000000-0000-0000-0000-000000000000}"/>
          </ac:spMkLst>
        </pc:spChg>
      </pc:sldChg>
      <pc:sldChg chg="delSp modSp mod">
        <pc:chgData name="Bogman Ann" userId="24283115-5958-4db8-8eb5-e4e10448930b" providerId="ADAL" clId="{13529CFB-E13C-486E-8CB7-3E5CB07DBF30}" dt="2024-05-23T09:44:24.046" v="1012" actId="478"/>
        <pc:sldMkLst>
          <pc:docMk/>
          <pc:sldMk cId="0" sldId="265"/>
        </pc:sldMkLst>
        <pc:spChg chg="del mod">
          <ac:chgData name="Bogman Ann" userId="24283115-5958-4db8-8eb5-e4e10448930b" providerId="ADAL" clId="{13529CFB-E13C-486E-8CB7-3E5CB07DBF30}" dt="2024-05-23T09:44:24.046" v="1012" actId="478"/>
          <ac:spMkLst>
            <pc:docMk/>
            <pc:sldMk cId="0" sldId="265"/>
            <ac:spMk id="7" creationId="{0CF21B7A-D0C2-F27A-04E9-4632C63A170C}"/>
          </ac:spMkLst>
        </pc:spChg>
      </pc:sldChg>
      <pc:sldChg chg="modSp mod">
        <pc:chgData name="Bogman Ann" userId="24283115-5958-4db8-8eb5-e4e10448930b" providerId="ADAL" clId="{13529CFB-E13C-486E-8CB7-3E5CB07DBF30}" dt="2024-05-23T09:51:37.858" v="1379" actId="20577"/>
        <pc:sldMkLst>
          <pc:docMk/>
          <pc:sldMk cId="4225873728" sldId="272"/>
        </pc:sldMkLst>
        <pc:spChg chg="mod">
          <ac:chgData name="Bogman Ann" userId="24283115-5958-4db8-8eb5-e4e10448930b" providerId="ADAL" clId="{13529CFB-E13C-486E-8CB7-3E5CB07DBF30}" dt="2024-05-23T09:51:37.858" v="1379" actId="20577"/>
          <ac:spMkLst>
            <pc:docMk/>
            <pc:sldMk cId="4225873728" sldId="272"/>
            <ac:spMk id="3" creationId="{9240F371-D8BE-2DA4-FC9F-9B705B986247}"/>
          </ac:spMkLst>
        </pc:spChg>
      </pc:sldChg>
      <pc:sldChg chg="modSp mod">
        <pc:chgData name="Bogman Ann" userId="24283115-5958-4db8-8eb5-e4e10448930b" providerId="ADAL" clId="{13529CFB-E13C-486E-8CB7-3E5CB07DBF30}" dt="2024-05-23T09:54:32.496" v="1456" actId="20577"/>
        <pc:sldMkLst>
          <pc:docMk/>
          <pc:sldMk cId="1721480657" sldId="273"/>
        </pc:sldMkLst>
        <pc:spChg chg="mod">
          <ac:chgData name="Bogman Ann" userId="24283115-5958-4db8-8eb5-e4e10448930b" providerId="ADAL" clId="{13529CFB-E13C-486E-8CB7-3E5CB07DBF30}" dt="2024-05-23T09:54:32.496" v="1456" actId="20577"/>
          <ac:spMkLst>
            <pc:docMk/>
            <pc:sldMk cId="1721480657" sldId="273"/>
            <ac:spMk id="2" creationId="{3EDAAEFE-F52C-2244-E1E2-4F390B55B359}"/>
          </ac:spMkLst>
        </pc:spChg>
      </pc:sldChg>
      <pc:sldChg chg="modSp mod">
        <pc:chgData name="Bogman Ann" userId="24283115-5958-4db8-8eb5-e4e10448930b" providerId="ADAL" clId="{13529CFB-E13C-486E-8CB7-3E5CB07DBF30}" dt="2024-05-23T09:54:37.155" v="1459" actId="20577"/>
        <pc:sldMkLst>
          <pc:docMk/>
          <pc:sldMk cId="2667841238" sldId="274"/>
        </pc:sldMkLst>
        <pc:spChg chg="mod">
          <ac:chgData name="Bogman Ann" userId="24283115-5958-4db8-8eb5-e4e10448930b" providerId="ADAL" clId="{13529CFB-E13C-486E-8CB7-3E5CB07DBF30}" dt="2024-05-23T09:54:37.155" v="1459" actId="20577"/>
          <ac:spMkLst>
            <pc:docMk/>
            <pc:sldMk cId="2667841238" sldId="274"/>
            <ac:spMk id="2" creationId="{7C5D8662-AF39-337A-62A2-443C2F500A95}"/>
          </ac:spMkLst>
        </pc:spChg>
        <pc:spChg chg="mod">
          <ac:chgData name="Bogman Ann" userId="24283115-5958-4db8-8eb5-e4e10448930b" providerId="ADAL" clId="{13529CFB-E13C-486E-8CB7-3E5CB07DBF30}" dt="2024-05-23T09:54:08.452" v="1453" actId="20577"/>
          <ac:spMkLst>
            <pc:docMk/>
            <pc:sldMk cId="2667841238" sldId="274"/>
            <ac:spMk id="3" creationId="{6E9BA1CB-33D2-1547-8A67-410071EBDD51}"/>
          </ac:spMkLst>
        </pc:spChg>
      </pc:sldChg>
      <pc:sldChg chg="modSp mod">
        <pc:chgData name="Bogman Ann" userId="24283115-5958-4db8-8eb5-e4e10448930b" providerId="ADAL" clId="{13529CFB-E13C-486E-8CB7-3E5CB07DBF30}" dt="2024-05-24T08:54:57.547" v="1601" actId="20577"/>
        <pc:sldMkLst>
          <pc:docMk/>
          <pc:sldMk cId="3086584071" sldId="275"/>
        </pc:sldMkLst>
        <pc:spChg chg="mod">
          <ac:chgData name="Bogman Ann" userId="24283115-5958-4db8-8eb5-e4e10448930b" providerId="ADAL" clId="{13529CFB-E13C-486E-8CB7-3E5CB07DBF30}" dt="2024-05-23T09:54:42.147" v="1462" actId="20577"/>
          <ac:spMkLst>
            <pc:docMk/>
            <pc:sldMk cId="3086584071" sldId="275"/>
            <ac:spMk id="2" creationId="{5D8934DC-E994-0A1C-3712-E1B736ABB359}"/>
          </ac:spMkLst>
        </pc:spChg>
        <pc:spChg chg="mod">
          <ac:chgData name="Bogman Ann" userId="24283115-5958-4db8-8eb5-e4e10448930b" providerId="ADAL" clId="{13529CFB-E13C-486E-8CB7-3E5CB07DBF30}" dt="2024-05-24T08:54:57.547" v="1601" actId="20577"/>
          <ac:spMkLst>
            <pc:docMk/>
            <pc:sldMk cId="3086584071" sldId="275"/>
            <ac:spMk id="3" creationId="{30366383-F787-57E6-51C2-278B379518E9}"/>
          </ac:spMkLst>
        </pc:spChg>
      </pc:sldChg>
      <pc:sldChg chg="modSp mod">
        <pc:chgData name="Bogman Ann" userId="24283115-5958-4db8-8eb5-e4e10448930b" providerId="ADAL" clId="{13529CFB-E13C-486E-8CB7-3E5CB07DBF30}" dt="2024-05-24T07:36:39.302" v="1593" actId="255"/>
        <pc:sldMkLst>
          <pc:docMk/>
          <pc:sldMk cId="1934277621" sldId="305"/>
        </pc:sldMkLst>
        <pc:graphicFrameChg chg="modGraphic">
          <ac:chgData name="Bogman Ann" userId="24283115-5958-4db8-8eb5-e4e10448930b" providerId="ADAL" clId="{13529CFB-E13C-486E-8CB7-3E5CB07DBF30}" dt="2024-05-24T07:36:39.302" v="1593" actId="255"/>
          <ac:graphicFrameMkLst>
            <pc:docMk/>
            <pc:sldMk cId="1934277621" sldId="305"/>
            <ac:graphicFrameMk id="4" creationId="{DED5DF34-CEC2-DD1F-B155-1C738A46A860}"/>
          </ac:graphicFrameMkLst>
        </pc:graphicFrameChg>
      </pc:sldChg>
      <pc:sldChg chg="modSp mod">
        <pc:chgData name="Bogman Ann" userId="24283115-5958-4db8-8eb5-e4e10448930b" providerId="ADAL" clId="{13529CFB-E13C-486E-8CB7-3E5CB07DBF30}" dt="2024-05-23T09:37:25.671" v="858" actId="20577"/>
        <pc:sldMkLst>
          <pc:docMk/>
          <pc:sldMk cId="3981523095" sldId="307"/>
        </pc:sldMkLst>
        <pc:spChg chg="mod">
          <ac:chgData name="Bogman Ann" userId="24283115-5958-4db8-8eb5-e4e10448930b" providerId="ADAL" clId="{13529CFB-E13C-486E-8CB7-3E5CB07DBF30}" dt="2024-05-23T09:37:25.671" v="858" actId="20577"/>
          <ac:spMkLst>
            <pc:docMk/>
            <pc:sldMk cId="3981523095" sldId="307"/>
            <ac:spMk id="2" creationId="{8290A824-26AC-8ACC-1FDE-A3E63CD752E3}"/>
          </ac:spMkLst>
        </pc:spChg>
      </pc:sldChg>
      <pc:sldChg chg="modSp mod">
        <pc:chgData name="Bogman Ann" userId="24283115-5958-4db8-8eb5-e4e10448930b" providerId="ADAL" clId="{13529CFB-E13C-486E-8CB7-3E5CB07DBF30}" dt="2024-05-13T09:49:33.867" v="824" actId="20577"/>
        <pc:sldMkLst>
          <pc:docMk/>
          <pc:sldMk cId="322086895" sldId="318"/>
        </pc:sldMkLst>
        <pc:spChg chg="mod">
          <ac:chgData name="Bogman Ann" userId="24283115-5958-4db8-8eb5-e4e10448930b" providerId="ADAL" clId="{13529CFB-E13C-486E-8CB7-3E5CB07DBF30}" dt="2024-05-13T09:48:49.079" v="790" actId="20577"/>
          <ac:spMkLst>
            <pc:docMk/>
            <pc:sldMk cId="322086895" sldId="318"/>
            <ac:spMk id="2" creationId="{2DB3E68E-57A4-4C49-A85A-D14B9003FA9C}"/>
          </ac:spMkLst>
        </pc:spChg>
        <pc:spChg chg="mod">
          <ac:chgData name="Bogman Ann" userId="24283115-5958-4db8-8eb5-e4e10448930b" providerId="ADAL" clId="{13529CFB-E13C-486E-8CB7-3E5CB07DBF30}" dt="2024-05-13T09:49:33.867" v="824" actId="20577"/>
          <ac:spMkLst>
            <pc:docMk/>
            <pc:sldMk cId="322086895" sldId="318"/>
            <ac:spMk id="3" creationId="{C21927D1-06CC-FE8A-A371-B20E076191E6}"/>
          </ac:spMkLst>
        </pc:spChg>
      </pc:sldChg>
      <pc:sldChg chg="modSp new mod">
        <pc:chgData name="Bogman Ann" userId="24283115-5958-4db8-8eb5-e4e10448930b" providerId="ADAL" clId="{13529CFB-E13C-486E-8CB7-3E5CB07DBF30}" dt="2024-05-23T09:58:42.445" v="1492" actId="20577"/>
        <pc:sldMkLst>
          <pc:docMk/>
          <pc:sldMk cId="1550221090" sldId="320"/>
        </pc:sldMkLst>
        <pc:spChg chg="mod">
          <ac:chgData name="Bogman Ann" userId="24283115-5958-4db8-8eb5-e4e10448930b" providerId="ADAL" clId="{13529CFB-E13C-486E-8CB7-3E5CB07DBF30}" dt="2024-05-13T09:50:24.248" v="852" actId="20577"/>
          <ac:spMkLst>
            <pc:docMk/>
            <pc:sldMk cId="1550221090" sldId="320"/>
            <ac:spMk id="2" creationId="{40A0FD01-9EBE-1DCF-BBBF-33796B37BF8C}"/>
          </ac:spMkLst>
        </pc:spChg>
        <pc:spChg chg="mod">
          <ac:chgData name="Bogman Ann" userId="24283115-5958-4db8-8eb5-e4e10448930b" providerId="ADAL" clId="{13529CFB-E13C-486E-8CB7-3E5CB07DBF30}" dt="2024-05-23T09:58:42.445" v="1492" actId="20577"/>
          <ac:spMkLst>
            <pc:docMk/>
            <pc:sldMk cId="1550221090" sldId="320"/>
            <ac:spMk id="3" creationId="{5ACA7548-418D-BC86-9E00-31B03B676E52}"/>
          </ac:spMkLst>
        </pc:spChg>
      </pc:sldChg>
      <pc:sldChg chg="modSp add mod">
        <pc:chgData name="Bogman Ann" userId="24283115-5958-4db8-8eb5-e4e10448930b" providerId="ADAL" clId="{13529CFB-E13C-486E-8CB7-3E5CB07DBF30}" dt="2024-05-23T09:52:10.115" v="1414" actId="20577"/>
        <pc:sldMkLst>
          <pc:docMk/>
          <pc:sldMk cId="3305319054" sldId="321"/>
        </pc:sldMkLst>
        <pc:spChg chg="mod">
          <ac:chgData name="Bogman Ann" userId="24283115-5958-4db8-8eb5-e4e10448930b" providerId="ADAL" clId="{13529CFB-E13C-486E-8CB7-3E5CB07DBF30}" dt="2024-05-23T09:52:10.115" v="1414" actId="20577"/>
          <ac:spMkLst>
            <pc:docMk/>
            <pc:sldMk cId="3305319054" sldId="321"/>
            <ac:spMk id="3" creationId="{9240F371-D8BE-2DA4-FC9F-9B705B986247}"/>
          </ac:spMkLst>
        </pc:spChg>
      </pc:sldChg>
    </pc:docChg>
  </pc:docChgLst>
  <pc:docChgLst>
    <pc:chgData name="Micholt Sylvie" userId="71577b76-3967-42d6-933c-f0fa8b9474b9" providerId="ADAL" clId="{1E188AAF-AC30-4FFB-8CF0-EF11FE4A2E62}"/>
    <pc:docChg chg="custSel addSld modSld sldOrd">
      <pc:chgData name="Micholt Sylvie" userId="71577b76-3967-42d6-933c-f0fa8b9474b9" providerId="ADAL" clId="{1E188AAF-AC30-4FFB-8CF0-EF11FE4A2E62}" dt="2024-06-13T09:43:06.500" v="362" actId="20577"/>
      <pc:docMkLst>
        <pc:docMk/>
      </pc:docMkLst>
      <pc:sldChg chg="modSp new mod ord">
        <pc:chgData name="Micholt Sylvie" userId="71577b76-3967-42d6-933c-f0fa8b9474b9" providerId="ADAL" clId="{1E188AAF-AC30-4FFB-8CF0-EF11FE4A2E62}" dt="2024-06-13T09:43:06.500" v="362" actId="20577"/>
        <pc:sldMkLst>
          <pc:docMk/>
          <pc:sldMk cId="3524977301" sldId="322"/>
        </pc:sldMkLst>
        <pc:spChg chg="mod">
          <ac:chgData name="Micholt Sylvie" userId="71577b76-3967-42d6-933c-f0fa8b9474b9" providerId="ADAL" clId="{1E188AAF-AC30-4FFB-8CF0-EF11FE4A2E62}" dt="2024-06-13T09:18:26.018" v="147" actId="20577"/>
          <ac:spMkLst>
            <pc:docMk/>
            <pc:sldMk cId="3524977301" sldId="322"/>
            <ac:spMk id="2" creationId="{2FC4A103-CED7-9DF4-9B0C-9936703833A1}"/>
          </ac:spMkLst>
        </pc:spChg>
        <pc:spChg chg="mod">
          <ac:chgData name="Micholt Sylvie" userId="71577b76-3967-42d6-933c-f0fa8b9474b9" providerId="ADAL" clId="{1E188AAF-AC30-4FFB-8CF0-EF11FE4A2E62}" dt="2024-06-13T09:43:06.500" v="362" actId="20577"/>
          <ac:spMkLst>
            <pc:docMk/>
            <pc:sldMk cId="3524977301" sldId="322"/>
            <ac:spMk id="3" creationId="{EA70E076-5845-C577-E778-72608FC78734}"/>
          </ac:spMkLst>
        </pc:spChg>
      </pc:sldChg>
      <pc:sldChg chg="addSp modSp new mod">
        <pc:chgData name="Micholt Sylvie" userId="71577b76-3967-42d6-933c-f0fa8b9474b9" providerId="ADAL" clId="{1E188AAF-AC30-4FFB-8CF0-EF11FE4A2E62}" dt="2024-06-13T09:37:26.823" v="272" actId="14100"/>
        <pc:sldMkLst>
          <pc:docMk/>
          <pc:sldMk cId="3200879062" sldId="323"/>
        </pc:sldMkLst>
        <pc:spChg chg="mod">
          <ac:chgData name="Micholt Sylvie" userId="71577b76-3967-42d6-933c-f0fa8b9474b9" providerId="ADAL" clId="{1E188AAF-AC30-4FFB-8CF0-EF11FE4A2E62}" dt="2024-06-13T09:37:17.606" v="271" actId="20577"/>
          <ac:spMkLst>
            <pc:docMk/>
            <pc:sldMk cId="3200879062" sldId="323"/>
            <ac:spMk id="2" creationId="{F33E57DA-CD47-14F7-CA2C-B068DB765FAD}"/>
          </ac:spMkLst>
        </pc:spChg>
        <pc:picChg chg="add mod">
          <ac:chgData name="Micholt Sylvie" userId="71577b76-3967-42d6-933c-f0fa8b9474b9" providerId="ADAL" clId="{1E188AAF-AC30-4FFB-8CF0-EF11FE4A2E62}" dt="2024-06-13T09:37:26.823" v="272" actId="14100"/>
          <ac:picMkLst>
            <pc:docMk/>
            <pc:sldMk cId="3200879062" sldId="323"/>
            <ac:picMk id="5" creationId="{8BAB7CAC-BFAC-68F8-7940-5DF63DDD27CB}"/>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3C_E376529D.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33_ED513897.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39537266745783E-2"/>
          <c:y val="2.6580331426230865E-2"/>
          <c:w val="0.89542484629489805"/>
          <c:h val="0.77859128600872363"/>
        </c:manualLayout>
      </c:layout>
      <c:lineChart>
        <c:grouping val="standard"/>
        <c:varyColors val="0"/>
        <c:ser>
          <c:idx val="0"/>
          <c:order val="0"/>
          <c:tx>
            <c:strRef>
              <c:f>Blad1!$B$1</c:f>
              <c:strCache>
                <c:ptCount val="1"/>
                <c:pt idx="0">
                  <c:v>Aanvragen</c:v>
                </c:pt>
              </c:strCache>
            </c:strRef>
          </c:tx>
          <c:spPr>
            <a:ln w="28575" cap="rnd">
              <a:solidFill>
                <a:schemeClr val="accent1"/>
              </a:solidFill>
              <a:round/>
            </a:ln>
            <a:effectLst/>
          </c:spPr>
          <c:marker>
            <c:symbol val="none"/>
          </c:marker>
          <c:cat>
            <c:numRef>
              <c:f>Blad1!$A$2:$A$6</c:f>
              <c:numCache>
                <c:formatCode>General</c:formatCode>
                <c:ptCount val="5"/>
                <c:pt idx="0">
                  <c:v>2019</c:v>
                </c:pt>
                <c:pt idx="1">
                  <c:v>2020</c:v>
                </c:pt>
                <c:pt idx="2">
                  <c:v>2021</c:v>
                </c:pt>
                <c:pt idx="3">
                  <c:v>2022</c:v>
                </c:pt>
                <c:pt idx="4">
                  <c:v>2023</c:v>
                </c:pt>
              </c:numCache>
            </c:numRef>
          </c:cat>
          <c:val>
            <c:numRef>
              <c:f>Blad1!$B$2:$B$6</c:f>
              <c:numCache>
                <c:formatCode>General</c:formatCode>
                <c:ptCount val="5"/>
                <c:pt idx="0">
                  <c:v>12702</c:v>
                </c:pt>
                <c:pt idx="1">
                  <c:v>8710</c:v>
                </c:pt>
                <c:pt idx="2">
                  <c:v>12748</c:v>
                </c:pt>
                <c:pt idx="3">
                  <c:v>20199</c:v>
                </c:pt>
                <c:pt idx="4">
                  <c:v>22746</c:v>
                </c:pt>
              </c:numCache>
            </c:numRef>
          </c:val>
          <c:smooth val="0"/>
          <c:extLst>
            <c:ext xmlns:c16="http://schemas.microsoft.com/office/drawing/2014/chart" uri="{C3380CC4-5D6E-409C-BE32-E72D297353CC}">
              <c16:uniqueId val="{00000000-FCE9-4419-9DF7-02C4A9E914DD}"/>
            </c:ext>
          </c:extLst>
        </c:ser>
        <c:ser>
          <c:idx val="1"/>
          <c:order val="1"/>
          <c:tx>
            <c:strRef>
              <c:f>Blad1!$C$1</c:f>
              <c:strCache>
                <c:ptCount val="1"/>
                <c:pt idx="0">
                  <c:v>Toekenningen</c:v>
                </c:pt>
              </c:strCache>
            </c:strRef>
          </c:tx>
          <c:spPr>
            <a:ln w="28575" cap="rnd">
              <a:solidFill>
                <a:schemeClr val="accent2"/>
              </a:solidFill>
              <a:round/>
            </a:ln>
            <a:effectLst/>
          </c:spPr>
          <c:marker>
            <c:symbol val="none"/>
          </c:marker>
          <c:cat>
            <c:numRef>
              <c:f>Blad1!$A$2:$A$6</c:f>
              <c:numCache>
                <c:formatCode>General</c:formatCode>
                <c:ptCount val="5"/>
                <c:pt idx="0">
                  <c:v>2019</c:v>
                </c:pt>
                <c:pt idx="1">
                  <c:v>2020</c:v>
                </c:pt>
                <c:pt idx="2">
                  <c:v>2021</c:v>
                </c:pt>
                <c:pt idx="3">
                  <c:v>2022</c:v>
                </c:pt>
                <c:pt idx="4">
                  <c:v>2023</c:v>
                </c:pt>
              </c:numCache>
            </c:numRef>
          </c:cat>
          <c:val>
            <c:numRef>
              <c:f>Blad1!$C$2:$C$6</c:f>
              <c:numCache>
                <c:formatCode>General</c:formatCode>
                <c:ptCount val="5"/>
                <c:pt idx="0">
                  <c:v>11824</c:v>
                </c:pt>
                <c:pt idx="1">
                  <c:v>7046</c:v>
                </c:pt>
                <c:pt idx="2">
                  <c:v>8600</c:v>
                </c:pt>
                <c:pt idx="3">
                  <c:v>16086</c:v>
                </c:pt>
                <c:pt idx="4">
                  <c:v>16692</c:v>
                </c:pt>
              </c:numCache>
            </c:numRef>
          </c:val>
          <c:smooth val="0"/>
          <c:extLst>
            <c:ext xmlns:c16="http://schemas.microsoft.com/office/drawing/2014/chart" uri="{C3380CC4-5D6E-409C-BE32-E72D297353CC}">
              <c16:uniqueId val="{00000001-FCE9-4419-9DF7-02C4A9E914DD}"/>
            </c:ext>
          </c:extLst>
        </c:ser>
        <c:ser>
          <c:idx val="2"/>
          <c:order val="2"/>
          <c:tx>
            <c:strRef>
              <c:f>Blad1!$D$1</c:f>
              <c:strCache>
                <c:ptCount val="1"/>
                <c:pt idx="0">
                  <c:v>Weigeringen</c:v>
                </c:pt>
              </c:strCache>
            </c:strRef>
          </c:tx>
          <c:spPr>
            <a:ln w="28575" cap="rnd">
              <a:solidFill>
                <a:schemeClr val="accent3"/>
              </a:solidFill>
              <a:round/>
            </a:ln>
            <a:effectLst/>
          </c:spPr>
          <c:marker>
            <c:symbol val="none"/>
          </c:marker>
          <c:cat>
            <c:numRef>
              <c:f>Blad1!$A$2:$A$6</c:f>
              <c:numCache>
                <c:formatCode>General</c:formatCode>
                <c:ptCount val="5"/>
                <c:pt idx="0">
                  <c:v>2019</c:v>
                </c:pt>
                <c:pt idx="1">
                  <c:v>2020</c:v>
                </c:pt>
                <c:pt idx="2">
                  <c:v>2021</c:v>
                </c:pt>
                <c:pt idx="3">
                  <c:v>2022</c:v>
                </c:pt>
                <c:pt idx="4">
                  <c:v>2023</c:v>
                </c:pt>
              </c:numCache>
            </c:numRef>
          </c:cat>
          <c:val>
            <c:numRef>
              <c:f>Blad1!$D$2:$D$6</c:f>
              <c:numCache>
                <c:formatCode>General</c:formatCode>
                <c:ptCount val="5"/>
                <c:pt idx="0">
                  <c:v>413</c:v>
                </c:pt>
                <c:pt idx="1">
                  <c:v>297</c:v>
                </c:pt>
                <c:pt idx="2">
                  <c:v>279</c:v>
                </c:pt>
                <c:pt idx="3">
                  <c:v>637</c:v>
                </c:pt>
                <c:pt idx="4">
                  <c:v>2008</c:v>
                </c:pt>
              </c:numCache>
            </c:numRef>
          </c:val>
          <c:smooth val="0"/>
          <c:extLst>
            <c:ext xmlns:c16="http://schemas.microsoft.com/office/drawing/2014/chart" uri="{C3380CC4-5D6E-409C-BE32-E72D297353CC}">
              <c16:uniqueId val="{00000002-FCE9-4419-9DF7-02C4A9E914DD}"/>
            </c:ext>
          </c:extLst>
        </c:ser>
        <c:dLbls>
          <c:showLegendKey val="0"/>
          <c:showVal val="0"/>
          <c:showCatName val="0"/>
          <c:showSerName val="0"/>
          <c:showPercent val="0"/>
          <c:showBubbleSize val="0"/>
        </c:dLbls>
        <c:smooth val="0"/>
        <c:axId val="1298994831"/>
        <c:axId val="1298993167"/>
      </c:lineChart>
      <c:catAx>
        <c:axId val="1298994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8993167"/>
        <c:crosses val="autoZero"/>
        <c:auto val="1"/>
        <c:lblAlgn val="ctr"/>
        <c:lblOffset val="100"/>
        <c:noMultiLvlLbl val="0"/>
      </c:catAx>
      <c:valAx>
        <c:axId val="12989931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8994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Blad1!$B$1</c:f>
              <c:strCache>
                <c:ptCount val="1"/>
                <c:pt idx="0">
                  <c:v>Aanvragen</c:v>
                </c:pt>
              </c:strCache>
            </c:strRef>
          </c:tx>
          <c:spPr>
            <a:ln w="28575" cap="rnd">
              <a:solidFill>
                <a:schemeClr val="accent1"/>
              </a:solidFill>
              <a:round/>
            </a:ln>
            <a:effectLst/>
          </c:spPr>
          <c:marker>
            <c:symbol val="none"/>
          </c:marker>
          <c:cat>
            <c:numRef>
              <c:f>Blad1!$A$2:$A$5</c:f>
              <c:numCache>
                <c:formatCode>General</c:formatCode>
                <c:ptCount val="4"/>
                <c:pt idx="0">
                  <c:v>2022</c:v>
                </c:pt>
                <c:pt idx="1">
                  <c:v>2023</c:v>
                </c:pt>
              </c:numCache>
            </c:numRef>
          </c:cat>
          <c:val>
            <c:numRef>
              <c:f>Blad1!$B$2:$B$5</c:f>
              <c:numCache>
                <c:formatCode>General</c:formatCode>
                <c:ptCount val="4"/>
                <c:pt idx="0">
                  <c:v>660</c:v>
                </c:pt>
                <c:pt idx="1">
                  <c:v>768</c:v>
                </c:pt>
              </c:numCache>
            </c:numRef>
          </c:val>
          <c:smooth val="0"/>
          <c:extLst>
            <c:ext xmlns:c16="http://schemas.microsoft.com/office/drawing/2014/chart" uri="{C3380CC4-5D6E-409C-BE32-E72D297353CC}">
              <c16:uniqueId val="{00000000-8193-405D-92C1-921964C67866}"/>
            </c:ext>
          </c:extLst>
        </c:ser>
        <c:ser>
          <c:idx val="1"/>
          <c:order val="1"/>
          <c:tx>
            <c:strRef>
              <c:f>Blad1!$C$1</c:f>
              <c:strCache>
                <c:ptCount val="1"/>
                <c:pt idx="0">
                  <c:v>Toelatingen</c:v>
                </c:pt>
              </c:strCache>
            </c:strRef>
          </c:tx>
          <c:spPr>
            <a:ln w="28575" cap="rnd">
              <a:solidFill>
                <a:schemeClr val="accent2"/>
              </a:solidFill>
              <a:round/>
            </a:ln>
            <a:effectLst/>
          </c:spPr>
          <c:marker>
            <c:symbol val="none"/>
          </c:marker>
          <c:cat>
            <c:numRef>
              <c:f>Blad1!$A$2:$A$5</c:f>
              <c:numCache>
                <c:formatCode>General</c:formatCode>
                <c:ptCount val="4"/>
                <c:pt idx="0">
                  <c:v>2022</c:v>
                </c:pt>
                <c:pt idx="1">
                  <c:v>2023</c:v>
                </c:pt>
              </c:numCache>
            </c:numRef>
          </c:cat>
          <c:val>
            <c:numRef>
              <c:f>Blad1!$C$2:$C$5</c:f>
              <c:numCache>
                <c:formatCode>General</c:formatCode>
                <c:ptCount val="4"/>
                <c:pt idx="0">
                  <c:v>386</c:v>
                </c:pt>
                <c:pt idx="1">
                  <c:v>514</c:v>
                </c:pt>
              </c:numCache>
            </c:numRef>
          </c:val>
          <c:smooth val="0"/>
          <c:extLst>
            <c:ext xmlns:c16="http://schemas.microsoft.com/office/drawing/2014/chart" uri="{C3380CC4-5D6E-409C-BE32-E72D297353CC}">
              <c16:uniqueId val="{00000001-8193-405D-92C1-921964C67866}"/>
            </c:ext>
          </c:extLst>
        </c:ser>
        <c:ser>
          <c:idx val="2"/>
          <c:order val="2"/>
          <c:tx>
            <c:strRef>
              <c:f>Blad1!$D$1</c:f>
              <c:strCache>
                <c:ptCount val="1"/>
                <c:pt idx="0">
                  <c:v>Weigeringen</c:v>
                </c:pt>
              </c:strCache>
            </c:strRef>
          </c:tx>
          <c:spPr>
            <a:ln w="28575" cap="rnd">
              <a:solidFill>
                <a:schemeClr val="accent3"/>
              </a:solidFill>
              <a:round/>
            </a:ln>
            <a:effectLst/>
          </c:spPr>
          <c:marker>
            <c:symbol val="none"/>
          </c:marker>
          <c:cat>
            <c:numRef>
              <c:f>Blad1!$A$2:$A$5</c:f>
              <c:numCache>
                <c:formatCode>General</c:formatCode>
                <c:ptCount val="4"/>
                <c:pt idx="0">
                  <c:v>2022</c:v>
                </c:pt>
                <c:pt idx="1">
                  <c:v>2023</c:v>
                </c:pt>
              </c:numCache>
            </c:numRef>
          </c:cat>
          <c:val>
            <c:numRef>
              <c:f>Blad1!$D$2:$D$5</c:f>
              <c:numCache>
                <c:formatCode>General</c:formatCode>
                <c:ptCount val="4"/>
                <c:pt idx="0">
                  <c:v>10</c:v>
                </c:pt>
                <c:pt idx="1">
                  <c:v>32</c:v>
                </c:pt>
              </c:numCache>
            </c:numRef>
          </c:val>
          <c:smooth val="0"/>
          <c:extLst>
            <c:ext xmlns:c16="http://schemas.microsoft.com/office/drawing/2014/chart" uri="{C3380CC4-5D6E-409C-BE32-E72D297353CC}">
              <c16:uniqueId val="{00000002-8193-405D-92C1-921964C67866}"/>
            </c:ext>
          </c:extLst>
        </c:ser>
        <c:dLbls>
          <c:showLegendKey val="0"/>
          <c:showVal val="0"/>
          <c:showCatName val="0"/>
          <c:showSerName val="0"/>
          <c:showPercent val="0"/>
          <c:showBubbleSize val="0"/>
        </c:dLbls>
        <c:smooth val="0"/>
        <c:axId val="1693823887"/>
        <c:axId val="1693844271"/>
      </c:lineChart>
      <c:catAx>
        <c:axId val="1693823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93844271"/>
        <c:crosses val="autoZero"/>
        <c:auto val="1"/>
        <c:lblAlgn val="ctr"/>
        <c:lblOffset val="100"/>
        <c:noMultiLvlLbl val="0"/>
      </c:catAx>
      <c:valAx>
        <c:axId val="16938442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938238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FC7F27-3F35-C348-A7B2-F69A620161E2}" type="datetimeFigureOut">
              <a:rPr lang="nl-NL" smtClean="0"/>
              <a:t>13-6-2024</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B9D320-CCF8-334E-8C41-0A87F0B8CDFB}" type="slidenum">
              <a:rPr lang="nl-NL" smtClean="0"/>
              <a:t>‹#›</a:t>
            </a:fld>
            <a:endParaRPr lang="nl-NL"/>
          </a:p>
        </p:txBody>
      </p:sp>
    </p:spTree>
    <p:extLst>
      <p:ext uri="{BB962C8B-B14F-4D97-AF65-F5344CB8AC3E}">
        <p14:creationId xmlns:p14="http://schemas.microsoft.com/office/powerpoint/2010/main" val="1378006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37DD8-B20A-47A6-AA94-FD478FAA3C28}" type="datetimeFigureOut">
              <a:rPr lang="nl-BE" smtClean="0"/>
              <a:pPr/>
              <a:t>13/06/2024</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A0D9C-0CD0-4097-81EC-9B83965EC080}" type="slidenum">
              <a:rPr lang="nl-BE" smtClean="0"/>
              <a:pPr/>
              <a:t>‹#›</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70/30: SP/AK</a:t>
            </a:r>
          </a:p>
          <a:p>
            <a:r>
              <a:rPr lang="nl-BE"/>
              <a:t>LSI: 1,7 (2022) – </a:t>
            </a:r>
            <a:r>
              <a:rPr lang="nl-BE" err="1"/>
              <a:t>febr</a:t>
            </a:r>
            <a:r>
              <a:rPr lang="nl-BE"/>
              <a:t> 2024 (2,3)</a:t>
            </a:r>
          </a:p>
          <a:p>
            <a:r>
              <a:rPr lang="nl-NL"/>
              <a:t>Het aantal negatieve beslissingen is toegenomen ten opzichte van 2022. In het najaar van 2022 werd de Controlekamer opgericht, in de nasleep van de </a:t>
            </a:r>
            <a:r>
              <a:rPr lang="nl-NL" err="1"/>
              <a:t>Borealiszaak</a:t>
            </a:r>
            <a:r>
              <a:rPr lang="nl-NL"/>
              <a:t>. De Controlekamer onderwerpt bepaalde aanvragen aan een meer diepgaande screening, i.c. moet de financieel-economische situatie van de aanvrager de binnenkomst van extra buitenlandse arbeidskracht(en) kunnen verantwoorden. De werking van de Controlekamer werd in 2023 verder verfijnd. Essentie: WN duurzame bijdrage kunnen leveren arbeidsmarkt (competenties) + WG resultaten onderneming binnenkomst buitenlandse WN kunnen verantwoorden</a:t>
            </a:r>
            <a:endParaRPr lang="nl-BE"/>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5564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a:t>Hoogopgeleiden</a:t>
            </a:r>
            <a:r>
              <a:rPr lang="nl-NL"/>
              <a:t>: toelating 3 jaar</a:t>
            </a:r>
          </a:p>
          <a:p>
            <a:r>
              <a:rPr lang="nl-NL" b="1" err="1"/>
              <a:t>Middengeschoolden</a:t>
            </a:r>
            <a:r>
              <a:rPr lang="nl-NL"/>
              <a:t>: De lijst van </a:t>
            </a:r>
            <a:r>
              <a:rPr lang="nl-NL" err="1"/>
              <a:t>middengeschoolde</a:t>
            </a:r>
            <a:r>
              <a:rPr lang="nl-NL"/>
              <a:t> functies waarvoor een vermoeden van tekort geldt, werd op 1/09/23 uitgebreid van 22 naar 29 functies. Er zijn een aantal nieuwe functies (autobuschauffeur, vloerder/tegelzetter, metser, </a:t>
            </a:r>
            <a:r>
              <a:rPr lang="nl-NL" err="1"/>
              <a:t>bekister</a:t>
            </a:r>
            <a:r>
              <a:rPr lang="nl-NL"/>
              <a:t>, calculator bouw…) en een aantal functies zijn weggevallen (chef-kok, installateur datacommunicatienetwerken). Een aantal functies werden herschikt in de lijst (bv zorgkundige en verzorgende zijn nu 2 aparte functies met eigen functiebeschrijving).</a:t>
            </a:r>
          </a:p>
          <a:p>
            <a:r>
              <a:rPr lang="nl-NL" b="1"/>
              <a:t>Overige</a:t>
            </a:r>
            <a:r>
              <a:rPr lang="nl-NL"/>
              <a:t>: Het aantal uitgereikte arbeidskaarten is hoger dan in 2022, in hoofdzaak omdat het aantal toelatingen voor seizoenarbeiders dit jaar met een derde toegenomen is, tot bijna 4.000 toelatingen. De meeste toelatingen voor seizoenarbeid worden uitgereikt als arbeidskaart. </a:t>
            </a:r>
            <a:endParaRPr lang="nl-BE"/>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710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17</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Ondertitel 2"/>
          <p:cNvSpPr>
            <a:spLocks noGrp="1"/>
          </p:cNvSpPr>
          <p:nvPr>
            <p:ph type="subTitle" idx="1"/>
          </p:nvPr>
        </p:nvSpPr>
        <p:spPr>
          <a:xfrm>
            <a:off x="1296000" y="4140000"/>
            <a:ext cx="7416000" cy="1655763"/>
          </a:xfr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9"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112901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76002" y="288001"/>
            <a:ext cx="7379999" cy="6265475"/>
            <a:chOff x="1476000" y="288000"/>
            <a:chExt cx="7379999" cy="6265475"/>
          </a:xfrm>
          <a:solidFill>
            <a:schemeClr val="accent1"/>
          </a:solidFill>
        </p:grpSpPr>
        <p:sp>
          <p:nvSpPr>
            <p:cNvPr id="8" name="Rechthoek 7"/>
            <p:cNvSpPr>
              <a:spLocks/>
            </p:cNvSpPr>
            <p:nvPr userDrawn="1"/>
          </p:nvSpPr>
          <p:spPr>
            <a:xfrm>
              <a:off x="3277896" y="288000"/>
              <a:ext cx="5578103"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chemeClr val="bg1"/>
                </a:solidFill>
                <a:latin typeface="FlandersArtSans-Regular" panose="00000500000000000000" pitchFamily="2" charset="0"/>
              </a:endParaRPr>
            </a:p>
          </p:txBody>
        </p:sp>
        <p:sp>
          <p:nvSpPr>
            <p:cNvPr id="10" name="Rechthoekige driehoek 9"/>
            <p:cNvSpPr/>
            <p:nvPr userDrawn="1"/>
          </p:nvSpPr>
          <p:spPr>
            <a:xfrm flipH="1">
              <a:off x="1476000" y="288000"/>
              <a:ext cx="1800000"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chemeClr val="bg1"/>
                </a:solidFill>
                <a:latin typeface="FlandersArtSans-Regular" panose="00000500000000000000" pitchFamily="2" charset="0"/>
              </a:endParaRPr>
            </a:p>
          </p:txBody>
        </p:sp>
      </p:grpSp>
      <p:sp>
        <p:nvSpPr>
          <p:cNvPr id="2" name="Titel 1"/>
          <p:cNvSpPr>
            <a:spLocks noGrp="1"/>
          </p:cNvSpPr>
          <p:nvPr>
            <p:ph type="ctrTitle"/>
          </p:nvPr>
        </p:nvSpPr>
        <p:spPr>
          <a:xfrm>
            <a:off x="3996052" y="2104575"/>
            <a:ext cx="3816000" cy="2484000"/>
          </a:xfrm>
        </p:spPr>
        <p:txBody>
          <a:bodyPr anchor="t" anchorCtr="0">
            <a:noAutofit/>
          </a:bodyPr>
          <a:lstStyle>
            <a:lvl1pPr algn="l">
              <a:lnSpc>
                <a:spcPts val="5400"/>
              </a:lnSpc>
              <a:defRPr sz="5400">
                <a:solidFill>
                  <a:schemeClr val="bg1"/>
                </a:solidFill>
              </a:defRPr>
            </a:lvl1pPr>
          </a:lstStyle>
          <a:p>
            <a:r>
              <a:rPr lang="nl-NL"/>
              <a:t>Klik om de stijl te bewerken</a:t>
            </a:r>
            <a:endParaRPr lang="nl-BE"/>
          </a:p>
        </p:txBody>
      </p:sp>
      <p:sp>
        <p:nvSpPr>
          <p:cNvPr id="3" name="Ondertitel 2"/>
          <p:cNvSpPr>
            <a:spLocks noGrp="1"/>
          </p:cNvSpPr>
          <p:nvPr>
            <p:ph type="subTitle" idx="1"/>
          </p:nvPr>
        </p:nvSpPr>
        <p:spPr>
          <a:xfrm>
            <a:off x="4000832" y="4631623"/>
            <a:ext cx="3816000" cy="1224000"/>
          </a:xfrm>
          <a:prstGeom prst="rect">
            <a:avLst/>
          </a:prstGeom>
        </p:spPr>
        <p:txBody>
          <a:bodyPr bIns="0">
            <a:noAutofit/>
          </a:bodyPr>
          <a:lstStyle>
            <a:lvl1pPr marL="0" indent="0" algn="l">
              <a:lnSpc>
                <a:spcPts val="1760"/>
              </a:lnSpc>
              <a:spcBef>
                <a:spcPts val="0"/>
              </a:spcBef>
              <a:buNone/>
              <a:defRPr sz="158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999" y="305999"/>
            <a:ext cx="1845818" cy="719999"/>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FlandersArtSans-Regular" panose="00000500000000000000" pitchFamily="2" charset="0"/>
              </a:defRPr>
            </a:lvl1pPr>
            <a:lvl5pPr algn="r">
              <a:defRPr>
                <a:solidFill>
                  <a:schemeClr val="bg1"/>
                </a:solidFill>
                <a:latin typeface="FlandersArtSans-Regular" panose="00000500000000000000" pitchFamily="2" charset="0"/>
              </a:defRPr>
            </a:lvl5pPr>
          </a:lstStyle>
          <a:p>
            <a:pPr lvl="0"/>
            <a:r>
              <a:rPr lang="nl-NL"/>
              <a:t>KLIK OM DE MODELSTIJLEN TE BEWERKEN</a:t>
            </a:r>
          </a:p>
          <a:p>
            <a:pPr lvl="4"/>
            <a:endParaRPr lang="nl-BE"/>
          </a:p>
        </p:txBody>
      </p:sp>
    </p:spTree>
    <p:extLst>
      <p:ext uri="{BB962C8B-B14F-4D97-AF65-F5344CB8AC3E}">
        <p14:creationId xmlns:p14="http://schemas.microsoft.com/office/powerpoint/2010/main" val="33842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grpSp>
        <p:nvGrpSpPr>
          <p:cNvPr id="11" name="Groep 10"/>
          <p:cNvGrpSpPr/>
          <p:nvPr userDrawn="1"/>
        </p:nvGrpSpPr>
        <p:grpSpPr>
          <a:xfrm>
            <a:off x="-1" y="0"/>
            <a:ext cx="6228000" cy="6858000"/>
            <a:chOff x="288001" y="288000"/>
            <a:chExt cx="6033505" cy="6265475"/>
          </a:xfrm>
          <a:solidFill>
            <a:schemeClr val="accent1"/>
          </a:solidFill>
        </p:grpSpPr>
        <p:sp>
          <p:nvSpPr>
            <p:cNvPr id="9" name="Rechthoek 8"/>
            <p:cNvSpPr>
              <a:spLocks/>
            </p:cNvSpPr>
            <p:nvPr userDrawn="1"/>
          </p:nvSpPr>
          <p:spPr>
            <a:xfrm flipV="1">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7" name="Tijdelijke aanduiding voor dianummer 6"/>
          <p:cNvSpPr>
            <a:spLocks noGrp="1"/>
          </p:cNvSpPr>
          <p:nvPr>
            <p:ph type="sldNum" sz="quarter" idx="12"/>
          </p:nvPr>
        </p:nvSpPr>
        <p:spPr>
          <a:xfrm>
            <a:off x="6876016" y="6328279"/>
            <a:ext cx="2141621" cy="365125"/>
          </a:xfrm>
          <a:prstGeom prst="rect">
            <a:avLst/>
          </a:prstGeom>
        </p:spPr>
        <p:txBody>
          <a:bodyPr/>
          <a:lstStyle>
            <a:lvl1pPr>
              <a:defRPr sz="900">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8" name="Titel 1"/>
          <p:cNvSpPr>
            <a:spLocks noGrp="1"/>
          </p:cNvSpPr>
          <p:nvPr>
            <p:ph type="ctrTitle"/>
          </p:nvPr>
        </p:nvSpPr>
        <p:spPr>
          <a:xfrm>
            <a:off x="1332002" y="756847"/>
            <a:ext cx="3456131" cy="1800000"/>
          </a:xfrm>
        </p:spPr>
        <p:txBody>
          <a:bodyPr anchor="b" anchorCtr="0">
            <a:noAutofit/>
          </a:bodyPr>
          <a:lstStyle>
            <a:lvl1pPr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5" name="Tijdelijke aanduiding voor inhoud 4"/>
          <p:cNvSpPr>
            <a:spLocks noGrp="1"/>
          </p:cNvSpPr>
          <p:nvPr>
            <p:ph sz="quarter" idx="13"/>
          </p:nvPr>
        </p:nvSpPr>
        <p:spPr>
          <a:xfrm>
            <a:off x="1332000" y="2987448"/>
            <a:ext cx="3112678" cy="2770099"/>
          </a:xfrm>
        </p:spPr>
        <p:txBody>
          <a:bodyPr/>
          <a:lstStyle>
            <a:lvl1pPr marL="0" indent="0">
              <a:lnSpc>
                <a:spcPts val="2500"/>
              </a:lnSpc>
              <a:spcBef>
                <a:spcPts val="0"/>
              </a:spcBef>
              <a:buFontTx/>
              <a:buNone/>
              <a:defRPr sz="2100">
                <a:solidFill>
                  <a:schemeClr val="bg1"/>
                </a:solidFill>
                <a:latin typeface="FlandersArtSans-Regular" panose="00000500000000000000" pitchFamily="2" charset="0"/>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pic>
        <p:nvPicPr>
          <p:cNvPr id="12" name="Afbeelding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267" y="417600"/>
            <a:ext cx="1845818" cy="719999"/>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4050"/>
              </a:lnSpc>
              <a:defRPr sz="4050"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Ondertitel 2"/>
          <p:cNvSpPr>
            <a:spLocks noGrp="1"/>
          </p:cNvSpPr>
          <p:nvPr>
            <p:ph type="subTitle" idx="1"/>
          </p:nvPr>
        </p:nvSpPr>
        <p:spPr>
          <a:xfrm>
            <a:off x="1296000" y="4140002"/>
            <a:ext cx="7416000" cy="1655763"/>
          </a:xfrm>
        </p:spPr>
        <p:txBody>
          <a:bodyPr bIns="0">
            <a:noAutofit/>
          </a:bodyPr>
          <a:lstStyle>
            <a:lvl1pPr marL="0" indent="0" algn="l">
              <a:lnSpc>
                <a:spcPts val="1320"/>
              </a:lnSpc>
              <a:buNone/>
              <a:defRPr sz="1185">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BE"/>
          </a:p>
        </p:txBody>
      </p:sp>
      <p:sp>
        <p:nvSpPr>
          <p:cNvPr id="9"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275">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3118074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1" y="2023200"/>
            <a:ext cx="3108049" cy="2073600"/>
          </a:xfrm>
        </p:spPr>
        <p:txBody>
          <a:bodyPr anchor="b" anchorCtr="0">
            <a:noAutofit/>
          </a:bodyPr>
          <a:lstStyle>
            <a:lvl1pPr indent="0" algn="l">
              <a:lnSpc>
                <a:spcPts val="4050"/>
              </a:lnSpc>
              <a:defRPr sz="4050" b="0">
                <a:solidFill>
                  <a:schemeClr val="tx1"/>
                </a:solidFill>
                <a:latin typeface="FlandersArtSans-Bold" panose="00000800000000000000" pitchFamily="2" charset="0"/>
              </a:defRPr>
            </a:lvl1pPr>
          </a:lstStyle>
          <a:p>
            <a:r>
              <a:rPr lang="nl-NL"/>
              <a:t>Klik om stijl te bewerken</a:t>
            </a:r>
            <a:endParaRPr lang="nl-BE"/>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320"/>
              </a:lnSpc>
              <a:buNone/>
              <a:defRPr sz="1200">
                <a:solidFill>
                  <a:schemeClr val="tx1"/>
                </a:solidFill>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BE"/>
          </a:p>
        </p:txBody>
      </p:sp>
      <p:sp>
        <p:nvSpPr>
          <p:cNvPr id="15"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275">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2162943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4400361" cy="2196000"/>
          </a:xfrm>
        </p:spPr>
        <p:txBody>
          <a:bodyPr anchor="t">
            <a:noAutofit/>
          </a:bodyPr>
          <a:lstStyle>
            <a:lvl1pPr indent="0" algn="l">
              <a:lnSpc>
                <a:spcPts val="2850"/>
              </a:lnSpc>
              <a:defRPr sz="2775" b="0" i="0">
                <a:solidFill>
                  <a:schemeClr val="tx1"/>
                </a:solidFill>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8" name="Tijdelijke aanduiding voor dianummer 6"/>
          <p:cNvSpPr>
            <a:spLocks noGrp="1"/>
          </p:cNvSpPr>
          <p:nvPr>
            <p:ph type="sldNum" sz="quarter" idx="12"/>
          </p:nvPr>
        </p:nvSpPr>
        <p:spPr>
          <a:xfrm>
            <a:off x="6876017" y="6336002"/>
            <a:ext cx="2141621" cy="365125"/>
          </a:xfrm>
        </p:spPr>
        <p:txBody>
          <a:bodyPr/>
          <a:lstStyle>
            <a:lvl1pPr>
              <a:defRPr sz="675">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2" name="Ondertitel 2"/>
          <p:cNvSpPr>
            <a:spLocks noGrp="1"/>
          </p:cNvSpPr>
          <p:nvPr>
            <p:ph type="subTitle" idx="1"/>
          </p:nvPr>
        </p:nvSpPr>
        <p:spPr>
          <a:xfrm>
            <a:off x="5176694" y="4191646"/>
            <a:ext cx="3408509" cy="2112905"/>
          </a:xfrm>
        </p:spPr>
        <p:txBody>
          <a:bodyPr lIns="0" tIns="0" rIns="0" bIns="0">
            <a:noAutofit/>
          </a:bodyPr>
          <a:lstStyle>
            <a:lvl1pPr marL="0" indent="0" algn="l">
              <a:lnSpc>
                <a:spcPts val="1875"/>
              </a:lnSpc>
              <a:spcBef>
                <a:spcPts val="0"/>
              </a:spcBef>
              <a:buNone/>
              <a:defRPr sz="1575">
                <a:solidFill>
                  <a:schemeClr val="tx1"/>
                </a:solidFill>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BE"/>
          </a:p>
        </p:txBody>
      </p:sp>
    </p:spTree>
    <p:extLst>
      <p:ext uri="{BB962C8B-B14F-4D97-AF65-F5344CB8AC3E}">
        <p14:creationId xmlns:p14="http://schemas.microsoft.com/office/powerpoint/2010/main" val="3099509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3686547" cy="2196000"/>
          </a:xfrm>
        </p:spPr>
        <p:txBody>
          <a:bodyPr anchor="t">
            <a:noAutofit/>
          </a:bodyPr>
          <a:lstStyle>
            <a:lvl1pPr indent="0" algn="l">
              <a:lnSpc>
                <a:spcPts val="2850"/>
              </a:lnSpc>
              <a:defRPr sz="2775" b="0" i="0">
                <a:solidFill>
                  <a:schemeClr val="tx1"/>
                </a:solidFill>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8" name="Tijdelijke aanduiding voor dianummer 6"/>
          <p:cNvSpPr>
            <a:spLocks noGrp="1"/>
          </p:cNvSpPr>
          <p:nvPr>
            <p:ph type="sldNum" sz="quarter" idx="12"/>
          </p:nvPr>
        </p:nvSpPr>
        <p:spPr>
          <a:xfrm>
            <a:off x="6876017" y="6336002"/>
            <a:ext cx="2141621" cy="365125"/>
          </a:xfrm>
        </p:spPr>
        <p:txBody>
          <a:bodyPr/>
          <a:lstStyle>
            <a:lvl1pPr>
              <a:defRPr sz="675">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Tree>
    <p:extLst>
      <p:ext uri="{BB962C8B-B14F-4D97-AF65-F5344CB8AC3E}">
        <p14:creationId xmlns:p14="http://schemas.microsoft.com/office/powerpoint/2010/main" val="3117473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Tijdelijke aanduiding voor inhoud 2"/>
          <p:cNvSpPr>
            <a:spLocks noGrp="1"/>
          </p:cNvSpPr>
          <p:nvPr>
            <p:ph idx="1"/>
          </p:nvPr>
        </p:nvSpPr>
        <p:spPr>
          <a:xfrm>
            <a:off x="5320146" y="1908000"/>
            <a:ext cx="3391854" cy="3780000"/>
          </a:xfrm>
        </p:spPr>
        <p:txBody>
          <a:bodyPr bIns="0"/>
          <a:lstStyle>
            <a:lvl1pPr>
              <a:spcBef>
                <a:spcPts val="225"/>
              </a:spcBef>
              <a:defRPr sz="1500"/>
            </a:lvl1pPr>
            <a:lvl2pPr>
              <a:spcBef>
                <a:spcPts val="225"/>
              </a:spcBef>
              <a:defRPr sz="1500">
                <a:solidFill>
                  <a:schemeClr val="bg1">
                    <a:lumMod val="50000"/>
                  </a:schemeClr>
                </a:solidFill>
              </a:defRPr>
            </a:lvl2pPr>
            <a:lvl3pPr>
              <a:spcBef>
                <a:spcPts val="225"/>
              </a:spcBef>
              <a:defRPr sz="1200"/>
            </a:lvl3pPr>
            <a:lvl4pPr>
              <a:spcBef>
                <a:spcPts val="225"/>
              </a:spcBef>
              <a:defRPr sz="1200"/>
            </a:lvl4pPr>
            <a:lvl5pPr>
              <a:spcBef>
                <a:spcPts val="225"/>
              </a:spcBef>
              <a:defRPr sz="12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5" name="Tijdelijke aanduiding voor afbeelding 4"/>
          <p:cNvSpPr>
            <a:spLocks noGrp="1"/>
          </p:cNvSpPr>
          <p:nvPr>
            <p:ph type="pic" sz="quarter" idx="13"/>
          </p:nvPr>
        </p:nvSpPr>
        <p:spPr>
          <a:xfrm>
            <a:off x="1294228" y="1908000"/>
            <a:ext cx="3708000" cy="3780000"/>
          </a:xfrm>
        </p:spPr>
        <p:txBody>
          <a:bodyPr anchor="ctr"/>
          <a:lstStyle>
            <a:lvl1pPr algn="ctr">
              <a:buNone/>
              <a:defRPr>
                <a:solidFill>
                  <a:srgbClr val="FF0000"/>
                </a:solidFill>
              </a:defRPr>
            </a:lvl1pPr>
          </a:lstStyle>
          <a:p>
            <a:r>
              <a:rPr lang="nl-NL"/>
              <a:t>Klik op het pictogram als u een afbeelding wilt toevoegen</a:t>
            </a:r>
            <a:endParaRPr lang="nl-BE"/>
          </a:p>
        </p:txBody>
      </p:sp>
    </p:spTree>
    <p:extLst>
      <p:ext uri="{BB962C8B-B14F-4D97-AF65-F5344CB8AC3E}">
        <p14:creationId xmlns:p14="http://schemas.microsoft.com/office/powerpoint/2010/main" val="1102981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225"/>
              </a:spcBef>
              <a:defRPr sz="1500">
                <a:latin typeface="FlandersArtSans-Bold" panose="00000800000000000000" pitchFamily="2" charset="0"/>
              </a:defRPr>
            </a:lvl1pPr>
            <a:lvl2pPr>
              <a:spcBef>
                <a:spcPts val="225"/>
              </a:spcBef>
              <a:defRPr sz="1500">
                <a:solidFill>
                  <a:schemeClr val="bg1">
                    <a:lumMod val="50000"/>
                  </a:schemeClr>
                </a:solidFill>
                <a:latin typeface="FlandersArtSans-Regular" panose="00000500000000000000" pitchFamily="2" charset="0"/>
              </a:defRPr>
            </a:lvl2pPr>
            <a:lvl3pPr>
              <a:spcBef>
                <a:spcPts val="225"/>
              </a:spcBef>
              <a:defRPr sz="1350">
                <a:latin typeface="FlandersArtSans-Regular" panose="00000500000000000000" pitchFamily="2" charset="0"/>
              </a:defRPr>
            </a:lvl3pPr>
            <a:lvl4pPr>
              <a:spcBef>
                <a:spcPts val="225"/>
              </a:spcBef>
              <a:defRPr sz="1350">
                <a:latin typeface="FlandersArtSans-Regular" panose="00000500000000000000" pitchFamily="2" charset="0"/>
              </a:defRPr>
            </a:lvl4pPr>
            <a:lvl5pPr>
              <a:spcBef>
                <a:spcPts val="225"/>
              </a:spcBef>
              <a:defRPr sz="1350">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0" name="Tijdelijke aanduiding voor inhoud 3"/>
          <p:cNvSpPr>
            <a:spLocks noGrp="1"/>
          </p:cNvSpPr>
          <p:nvPr>
            <p:ph sz="half" idx="13"/>
          </p:nvPr>
        </p:nvSpPr>
        <p:spPr>
          <a:xfrm>
            <a:off x="5040000" y="1908000"/>
            <a:ext cx="3672000" cy="3780000"/>
          </a:xfrm>
        </p:spPr>
        <p:txBody>
          <a:bodyPr bIns="0"/>
          <a:lstStyle>
            <a:lvl1pPr>
              <a:defRPr sz="1500">
                <a:latin typeface="FlandersArtSans-Bold" panose="00000800000000000000" pitchFamily="2" charset="0"/>
              </a:defRPr>
            </a:lvl1pPr>
            <a:lvl2pPr>
              <a:spcBef>
                <a:spcPts val="225"/>
              </a:spcBef>
              <a:defRPr sz="1500">
                <a:solidFill>
                  <a:schemeClr val="bg1">
                    <a:lumMod val="50000"/>
                  </a:schemeClr>
                </a:solidFill>
                <a:latin typeface="FlandersArtSans-Regular" panose="00000500000000000000" pitchFamily="2" charset="0"/>
              </a:defRPr>
            </a:lvl2pPr>
            <a:lvl3pPr>
              <a:spcBef>
                <a:spcPts val="225"/>
              </a:spcBef>
              <a:defRPr sz="1350">
                <a:latin typeface="FlandersArtSans-Regular" panose="00000500000000000000" pitchFamily="2" charset="0"/>
              </a:defRPr>
            </a:lvl3pPr>
            <a:lvl4pPr>
              <a:spcBef>
                <a:spcPts val="225"/>
              </a:spcBef>
              <a:defRPr sz="1350">
                <a:latin typeface="FlandersArtSans-Regular" panose="00000500000000000000" pitchFamily="2" charset="0"/>
              </a:defRPr>
            </a:lvl4pPr>
            <a:lvl5pPr>
              <a:spcBef>
                <a:spcPts val="225"/>
              </a:spcBef>
              <a:defRPr sz="1350">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8145690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8" name="Titel 1"/>
          <p:cNvSpPr>
            <a:spLocks noGrp="1"/>
          </p:cNvSpPr>
          <p:nvPr>
            <p:ph type="title"/>
          </p:nvPr>
        </p:nvSpPr>
        <p:spPr>
          <a:xfrm>
            <a:off x="1296000" y="756000"/>
            <a:ext cx="7416000" cy="1116000"/>
          </a:xfrm>
        </p:spPr>
        <p:txBody>
          <a:bodyPr anchor="t" anchorCtr="0"/>
          <a:lstStyle>
            <a:lvl1pPr>
              <a:defRPr>
                <a:latin typeface="FlandersArtSans-Bold" panose="00000800000000000000" pitchFamily="2" charset="0"/>
              </a:defRPr>
            </a:lvl1pPr>
          </a:lstStyle>
          <a:p>
            <a:r>
              <a:rPr lang="nl-NL"/>
              <a:t>Klik om stijl te bewerken</a:t>
            </a:r>
            <a:endParaRPr lang="nl-BE"/>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1650">
                <a:latin typeface="FlandersArtSans-Regular" panose="00000500000000000000" pitchFamily="2" charset="0"/>
              </a:defRPr>
            </a:lvl1pPr>
            <a:lvl2pPr>
              <a:lnSpc>
                <a:spcPct val="90000"/>
              </a:lnSpc>
              <a:buSzPct val="75000"/>
              <a:buFontTx/>
              <a:buBlip>
                <a:blip r:embed="rId3"/>
              </a:buBlip>
              <a:defRPr sz="1650">
                <a:solidFill>
                  <a:schemeClr val="bg1">
                    <a:lumMod val="50000"/>
                  </a:schemeClr>
                </a:solidFill>
                <a:latin typeface="FlandersArtSans-Regular" panose="00000500000000000000" pitchFamily="2" charset="0"/>
              </a:defRPr>
            </a:lvl2pPr>
            <a:lvl3pPr>
              <a:lnSpc>
                <a:spcPct val="90000"/>
              </a:lnSpc>
              <a:buSzPct val="85000"/>
              <a:defRPr>
                <a:latin typeface="FlandersArtSans-Regular" panose="00000500000000000000" pitchFamily="2" charset="0"/>
              </a:defRPr>
            </a:lvl3pPr>
            <a:lvl4pPr>
              <a:lnSpc>
                <a:spcPct val="90000"/>
              </a:lnSpc>
              <a:defRPr>
                <a:latin typeface="FlandersArtSans-Regular" panose="00000500000000000000" pitchFamily="2" charset="0"/>
              </a:defRPr>
            </a:lvl4pPr>
            <a:lvl5pPr>
              <a:lnSpc>
                <a:spcPct val="90000"/>
              </a:lnSpc>
              <a:defRPr>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45095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4050"/>
              </a:lnSpc>
              <a:defRPr sz="4050"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Ondertitel 2"/>
          <p:cNvSpPr>
            <a:spLocks noGrp="1"/>
          </p:cNvSpPr>
          <p:nvPr>
            <p:ph type="subTitle" idx="1"/>
          </p:nvPr>
        </p:nvSpPr>
        <p:spPr>
          <a:xfrm>
            <a:off x="1296000" y="4140002"/>
            <a:ext cx="7416000" cy="1655763"/>
          </a:xfrm>
        </p:spPr>
        <p:txBody>
          <a:bodyPr bIns="0">
            <a:noAutofit/>
          </a:bodyPr>
          <a:lstStyle>
            <a:lvl1pPr marL="0" indent="0" algn="l">
              <a:lnSpc>
                <a:spcPts val="1320"/>
              </a:lnSpc>
              <a:buNone/>
              <a:defRPr sz="1185">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het opmaakprofiel van de modelondertitel te bewerken</a:t>
            </a:r>
            <a:endParaRPr lang="nl-BE"/>
          </a:p>
        </p:txBody>
      </p:sp>
      <p:sp>
        <p:nvSpPr>
          <p:cNvPr id="9"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275">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93020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b="0">
                <a:solidFill>
                  <a:schemeClr val="tx1"/>
                </a:solidFill>
                <a:latin typeface="FlandersArtSans-Bold" panose="00000800000000000000" pitchFamily="2" charset="0"/>
              </a:defRPr>
            </a:lvl1pPr>
          </a:lstStyle>
          <a:p>
            <a:r>
              <a:rPr lang="nl-NL"/>
              <a:t>Klik om stijl te bewerken</a:t>
            </a:r>
            <a:endParaRPr lang="nl-BE"/>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tx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15"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3288114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1" y="2023200"/>
            <a:ext cx="3108049" cy="2073600"/>
          </a:xfrm>
        </p:spPr>
        <p:txBody>
          <a:bodyPr anchor="b" anchorCtr="0">
            <a:noAutofit/>
          </a:bodyPr>
          <a:lstStyle>
            <a:lvl1pPr indent="0" algn="l">
              <a:lnSpc>
                <a:spcPts val="4050"/>
              </a:lnSpc>
              <a:defRPr sz="4050" b="0">
                <a:solidFill>
                  <a:schemeClr val="tx1"/>
                </a:solidFill>
                <a:latin typeface="FlandersArtSans-Bold" panose="00000800000000000000" pitchFamily="2" charset="0"/>
              </a:defRPr>
            </a:lvl1pPr>
          </a:lstStyle>
          <a:p>
            <a:r>
              <a:rPr lang="nl-NL"/>
              <a:t>Klik om de stijl te bewerken</a:t>
            </a:r>
            <a:endParaRPr lang="nl-BE"/>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320"/>
              </a:lnSpc>
              <a:buNone/>
              <a:defRPr sz="1200">
                <a:solidFill>
                  <a:schemeClr val="tx1"/>
                </a:solidFill>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het opmaakprofiel van de modelondertitel te bewerken</a:t>
            </a:r>
            <a:endParaRPr lang="nl-BE"/>
          </a:p>
        </p:txBody>
      </p:sp>
      <p:sp>
        <p:nvSpPr>
          <p:cNvPr id="15"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275">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1297105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4400361" cy="2196000"/>
          </a:xfrm>
        </p:spPr>
        <p:txBody>
          <a:bodyPr anchor="t">
            <a:noAutofit/>
          </a:bodyPr>
          <a:lstStyle>
            <a:lvl1pPr indent="0" algn="l">
              <a:lnSpc>
                <a:spcPts val="2850"/>
              </a:lnSpc>
              <a:defRPr sz="2775" b="0" i="0">
                <a:solidFill>
                  <a:schemeClr val="tx1"/>
                </a:solidFill>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8" name="Tijdelijke aanduiding voor dianummer 6"/>
          <p:cNvSpPr>
            <a:spLocks noGrp="1"/>
          </p:cNvSpPr>
          <p:nvPr>
            <p:ph type="sldNum" sz="quarter" idx="12"/>
          </p:nvPr>
        </p:nvSpPr>
        <p:spPr>
          <a:xfrm>
            <a:off x="6876017" y="6336002"/>
            <a:ext cx="2141621" cy="365125"/>
          </a:xfrm>
        </p:spPr>
        <p:txBody>
          <a:bodyPr/>
          <a:lstStyle>
            <a:lvl1pPr>
              <a:defRPr sz="675">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2" name="Ondertitel 2"/>
          <p:cNvSpPr>
            <a:spLocks noGrp="1"/>
          </p:cNvSpPr>
          <p:nvPr>
            <p:ph type="subTitle" idx="1"/>
          </p:nvPr>
        </p:nvSpPr>
        <p:spPr>
          <a:xfrm>
            <a:off x="5176694" y="4191646"/>
            <a:ext cx="3408509" cy="2112905"/>
          </a:xfrm>
        </p:spPr>
        <p:txBody>
          <a:bodyPr lIns="0" tIns="0" rIns="0" bIns="0">
            <a:noAutofit/>
          </a:bodyPr>
          <a:lstStyle>
            <a:lvl1pPr marL="0" indent="0" algn="l">
              <a:lnSpc>
                <a:spcPts val="1875"/>
              </a:lnSpc>
              <a:spcBef>
                <a:spcPts val="0"/>
              </a:spcBef>
              <a:buNone/>
              <a:defRPr sz="1575">
                <a:solidFill>
                  <a:schemeClr val="tx1"/>
                </a:solidFill>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het opmaakprofiel van de modelondertitel te bewerken</a:t>
            </a:r>
            <a:endParaRPr lang="nl-BE"/>
          </a:p>
        </p:txBody>
      </p:sp>
    </p:spTree>
    <p:extLst>
      <p:ext uri="{BB962C8B-B14F-4D97-AF65-F5344CB8AC3E}">
        <p14:creationId xmlns:p14="http://schemas.microsoft.com/office/powerpoint/2010/main" val="1750298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3686547" cy="2196000"/>
          </a:xfrm>
        </p:spPr>
        <p:txBody>
          <a:bodyPr anchor="t">
            <a:noAutofit/>
          </a:bodyPr>
          <a:lstStyle>
            <a:lvl1pPr indent="0" algn="l">
              <a:lnSpc>
                <a:spcPts val="2850"/>
              </a:lnSpc>
              <a:defRPr sz="2775" b="0" i="0">
                <a:solidFill>
                  <a:schemeClr val="tx1"/>
                </a:solidFill>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8" name="Tijdelijke aanduiding voor dianummer 6"/>
          <p:cNvSpPr>
            <a:spLocks noGrp="1"/>
          </p:cNvSpPr>
          <p:nvPr>
            <p:ph type="sldNum" sz="quarter" idx="12"/>
          </p:nvPr>
        </p:nvSpPr>
        <p:spPr>
          <a:xfrm>
            <a:off x="6876017" y="6336002"/>
            <a:ext cx="2141621" cy="365125"/>
          </a:xfrm>
        </p:spPr>
        <p:txBody>
          <a:bodyPr/>
          <a:lstStyle>
            <a:lvl1pPr>
              <a:defRPr sz="675">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Tree>
    <p:extLst>
      <p:ext uri="{BB962C8B-B14F-4D97-AF65-F5344CB8AC3E}">
        <p14:creationId xmlns:p14="http://schemas.microsoft.com/office/powerpoint/2010/main" val="1822648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Tijdelijke aanduiding voor inhoud 2"/>
          <p:cNvSpPr>
            <a:spLocks noGrp="1"/>
          </p:cNvSpPr>
          <p:nvPr>
            <p:ph idx="1"/>
          </p:nvPr>
        </p:nvSpPr>
        <p:spPr>
          <a:xfrm>
            <a:off x="5320146" y="1908000"/>
            <a:ext cx="3391854" cy="3780000"/>
          </a:xfrm>
        </p:spPr>
        <p:txBody>
          <a:bodyPr bIns="0"/>
          <a:lstStyle>
            <a:lvl1pPr>
              <a:spcBef>
                <a:spcPts val="225"/>
              </a:spcBef>
              <a:defRPr sz="1500"/>
            </a:lvl1pPr>
            <a:lvl2pPr>
              <a:spcBef>
                <a:spcPts val="225"/>
              </a:spcBef>
              <a:defRPr sz="1500">
                <a:solidFill>
                  <a:schemeClr val="bg1">
                    <a:lumMod val="50000"/>
                  </a:schemeClr>
                </a:solidFill>
              </a:defRPr>
            </a:lvl2pPr>
            <a:lvl3pPr>
              <a:spcBef>
                <a:spcPts val="225"/>
              </a:spcBef>
              <a:defRPr sz="1200"/>
            </a:lvl3pPr>
            <a:lvl4pPr>
              <a:spcBef>
                <a:spcPts val="225"/>
              </a:spcBef>
              <a:defRPr sz="1200"/>
            </a:lvl4pPr>
            <a:lvl5pPr>
              <a:spcBef>
                <a:spcPts val="225"/>
              </a:spcBef>
              <a:defRPr sz="1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5" name="Tijdelijke aanduiding voor afbeelding 4"/>
          <p:cNvSpPr>
            <a:spLocks noGrp="1"/>
          </p:cNvSpPr>
          <p:nvPr>
            <p:ph type="pic" sz="quarter" idx="13"/>
          </p:nvPr>
        </p:nvSpPr>
        <p:spPr>
          <a:xfrm>
            <a:off x="1294228" y="1908000"/>
            <a:ext cx="3708000" cy="3780000"/>
          </a:xfrm>
        </p:spPr>
        <p:txBody>
          <a:bodyPr anchor="ctr"/>
          <a:lstStyle>
            <a:lvl1pPr algn="ctr">
              <a:buNone/>
              <a:defRPr>
                <a:solidFill>
                  <a:srgbClr val="FF0000"/>
                </a:solidFill>
              </a:defRPr>
            </a:lvl1pPr>
          </a:lstStyle>
          <a:p>
            <a:r>
              <a:rPr lang="nl-NL"/>
              <a:t>Klik op het pictogram als u een afbeelding wilt toevoegen</a:t>
            </a:r>
            <a:endParaRPr lang="nl-BE"/>
          </a:p>
        </p:txBody>
      </p:sp>
    </p:spTree>
    <p:extLst>
      <p:ext uri="{BB962C8B-B14F-4D97-AF65-F5344CB8AC3E}">
        <p14:creationId xmlns:p14="http://schemas.microsoft.com/office/powerpoint/2010/main" val="1425036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225"/>
              </a:spcBef>
              <a:defRPr sz="1500">
                <a:latin typeface="FlandersArtSans-Bold" panose="00000800000000000000" pitchFamily="2" charset="0"/>
              </a:defRPr>
            </a:lvl1pPr>
            <a:lvl2pPr>
              <a:spcBef>
                <a:spcPts val="225"/>
              </a:spcBef>
              <a:defRPr sz="1500">
                <a:solidFill>
                  <a:schemeClr val="bg1">
                    <a:lumMod val="50000"/>
                  </a:schemeClr>
                </a:solidFill>
                <a:latin typeface="FlandersArtSans-Regular" panose="00000500000000000000" pitchFamily="2" charset="0"/>
              </a:defRPr>
            </a:lvl2pPr>
            <a:lvl3pPr>
              <a:spcBef>
                <a:spcPts val="225"/>
              </a:spcBef>
              <a:defRPr sz="1350">
                <a:latin typeface="FlandersArtSans-Regular" panose="00000500000000000000" pitchFamily="2" charset="0"/>
              </a:defRPr>
            </a:lvl3pPr>
            <a:lvl4pPr>
              <a:spcBef>
                <a:spcPts val="225"/>
              </a:spcBef>
              <a:defRPr sz="1350">
                <a:latin typeface="FlandersArtSans-Regular" panose="00000500000000000000" pitchFamily="2" charset="0"/>
              </a:defRPr>
            </a:lvl4pPr>
            <a:lvl5pPr>
              <a:spcBef>
                <a:spcPts val="225"/>
              </a:spcBef>
              <a:defRPr sz="1350">
                <a:latin typeface="FlandersArtSans-Regular" panose="00000500000000000000" pitchFamily="2"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0" name="Tijdelijke aanduiding voor inhoud 3"/>
          <p:cNvSpPr>
            <a:spLocks noGrp="1"/>
          </p:cNvSpPr>
          <p:nvPr>
            <p:ph sz="half" idx="13"/>
          </p:nvPr>
        </p:nvSpPr>
        <p:spPr>
          <a:xfrm>
            <a:off x="5040000" y="1908000"/>
            <a:ext cx="3672000" cy="3780000"/>
          </a:xfrm>
        </p:spPr>
        <p:txBody>
          <a:bodyPr bIns="0"/>
          <a:lstStyle>
            <a:lvl1pPr>
              <a:defRPr sz="1500">
                <a:latin typeface="FlandersArtSans-Bold" panose="00000800000000000000" pitchFamily="2" charset="0"/>
              </a:defRPr>
            </a:lvl1pPr>
            <a:lvl2pPr>
              <a:spcBef>
                <a:spcPts val="225"/>
              </a:spcBef>
              <a:defRPr sz="1500">
                <a:solidFill>
                  <a:schemeClr val="bg1">
                    <a:lumMod val="50000"/>
                  </a:schemeClr>
                </a:solidFill>
                <a:latin typeface="FlandersArtSans-Regular" panose="00000500000000000000" pitchFamily="2" charset="0"/>
              </a:defRPr>
            </a:lvl2pPr>
            <a:lvl3pPr>
              <a:spcBef>
                <a:spcPts val="225"/>
              </a:spcBef>
              <a:defRPr sz="1350">
                <a:latin typeface="FlandersArtSans-Regular" panose="00000500000000000000" pitchFamily="2" charset="0"/>
              </a:defRPr>
            </a:lvl3pPr>
            <a:lvl4pPr>
              <a:spcBef>
                <a:spcPts val="225"/>
              </a:spcBef>
              <a:defRPr sz="1350">
                <a:latin typeface="FlandersArtSans-Regular" panose="00000500000000000000" pitchFamily="2" charset="0"/>
              </a:defRPr>
            </a:lvl4pPr>
            <a:lvl5pPr>
              <a:spcBef>
                <a:spcPts val="225"/>
              </a:spcBef>
              <a:defRPr sz="1350">
                <a:latin typeface="FlandersArtSans-Regular" panose="00000500000000000000" pitchFamily="2"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093369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8" name="Titel 1"/>
          <p:cNvSpPr>
            <a:spLocks noGrp="1"/>
          </p:cNvSpPr>
          <p:nvPr>
            <p:ph type="title"/>
          </p:nvPr>
        </p:nvSpPr>
        <p:spPr>
          <a:xfrm>
            <a:off x="1296000" y="756000"/>
            <a:ext cx="7416000" cy="1116000"/>
          </a:xfrm>
        </p:spPr>
        <p:txBody>
          <a:bodyPr anchor="t" anchorCtr="0"/>
          <a:lstStyle>
            <a:lvl1pPr>
              <a:defRPr>
                <a:latin typeface="FlandersArtSans-Bold" panose="00000800000000000000" pitchFamily="2" charset="0"/>
              </a:defRPr>
            </a:lvl1pPr>
          </a:lstStyle>
          <a:p>
            <a:r>
              <a:rPr lang="nl-NL"/>
              <a:t>Klik om de stijl te bewerken</a:t>
            </a:r>
            <a:endParaRPr lang="nl-BE"/>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1650">
                <a:latin typeface="FlandersArtSans-Regular" panose="00000500000000000000" pitchFamily="2" charset="0"/>
              </a:defRPr>
            </a:lvl1pPr>
            <a:lvl2pPr>
              <a:lnSpc>
                <a:spcPct val="90000"/>
              </a:lnSpc>
              <a:buSzPct val="75000"/>
              <a:buFontTx/>
              <a:buBlip>
                <a:blip r:embed="rId3"/>
              </a:buBlip>
              <a:defRPr sz="1650">
                <a:solidFill>
                  <a:schemeClr val="bg1">
                    <a:lumMod val="50000"/>
                  </a:schemeClr>
                </a:solidFill>
                <a:latin typeface="FlandersArtSans-Regular" panose="00000500000000000000" pitchFamily="2" charset="0"/>
              </a:defRPr>
            </a:lvl2pPr>
            <a:lvl3pPr>
              <a:lnSpc>
                <a:spcPct val="90000"/>
              </a:lnSpc>
              <a:buSzPct val="85000"/>
              <a:defRPr>
                <a:latin typeface="FlandersArtSans-Regular" panose="00000500000000000000" pitchFamily="2" charset="0"/>
              </a:defRPr>
            </a:lvl3pPr>
            <a:lvl4pPr>
              <a:lnSpc>
                <a:spcPct val="90000"/>
              </a:lnSpc>
              <a:defRPr>
                <a:latin typeface="FlandersArtSans-Regular" panose="00000500000000000000" pitchFamily="2" charset="0"/>
              </a:defRPr>
            </a:lvl4pPr>
            <a:lvl5pPr>
              <a:lnSpc>
                <a:spcPct val="90000"/>
              </a:lnSpc>
              <a:defRPr>
                <a:latin typeface="FlandersArtSans-Regular" panose="00000500000000000000" pitchFamily="2"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7424164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4050"/>
              </a:lnSpc>
              <a:defRPr sz="4050"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Ondertitel 2"/>
          <p:cNvSpPr>
            <a:spLocks noGrp="1"/>
          </p:cNvSpPr>
          <p:nvPr>
            <p:ph type="subTitle" idx="1"/>
          </p:nvPr>
        </p:nvSpPr>
        <p:spPr>
          <a:xfrm>
            <a:off x="1296000" y="4140002"/>
            <a:ext cx="7416000" cy="1655763"/>
          </a:xfrm>
        </p:spPr>
        <p:txBody>
          <a:bodyPr bIns="0">
            <a:noAutofit/>
          </a:bodyPr>
          <a:lstStyle>
            <a:lvl1pPr marL="0" indent="0" algn="l">
              <a:lnSpc>
                <a:spcPts val="1320"/>
              </a:lnSpc>
              <a:buNone/>
              <a:defRPr sz="1185">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BE"/>
          </a:p>
        </p:txBody>
      </p:sp>
      <p:sp>
        <p:nvSpPr>
          <p:cNvPr id="9"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275">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2857650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1" y="2023200"/>
            <a:ext cx="3108049" cy="2073600"/>
          </a:xfrm>
        </p:spPr>
        <p:txBody>
          <a:bodyPr anchor="b" anchorCtr="0">
            <a:noAutofit/>
          </a:bodyPr>
          <a:lstStyle>
            <a:lvl1pPr indent="0" algn="l">
              <a:lnSpc>
                <a:spcPts val="4050"/>
              </a:lnSpc>
              <a:defRPr sz="4050" b="0">
                <a:solidFill>
                  <a:schemeClr val="tx1"/>
                </a:solidFill>
                <a:latin typeface="FlandersArtSans-Bold" panose="00000800000000000000" pitchFamily="2" charset="0"/>
              </a:defRPr>
            </a:lvl1pPr>
          </a:lstStyle>
          <a:p>
            <a:r>
              <a:rPr lang="nl-NL"/>
              <a:t>Klik om stijl te bewerken</a:t>
            </a:r>
            <a:endParaRPr lang="nl-BE"/>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320"/>
              </a:lnSpc>
              <a:buNone/>
              <a:defRPr sz="1200">
                <a:solidFill>
                  <a:schemeClr val="tx1"/>
                </a:solidFill>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BE"/>
          </a:p>
        </p:txBody>
      </p:sp>
      <p:sp>
        <p:nvSpPr>
          <p:cNvPr id="15"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275">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1041525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4400361" cy="2196000"/>
          </a:xfrm>
        </p:spPr>
        <p:txBody>
          <a:bodyPr anchor="t">
            <a:noAutofit/>
          </a:bodyPr>
          <a:lstStyle>
            <a:lvl1pPr indent="0" algn="l">
              <a:lnSpc>
                <a:spcPts val="2850"/>
              </a:lnSpc>
              <a:defRPr sz="2775" b="0" i="0">
                <a:solidFill>
                  <a:schemeClr val="tx1"/>
                </a:solidFill>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8" name="Tijdelijke aanduiding voor dianummer 6"/>
          <p:cNvSpPr>
            <a:spLocks noGrp="1"/>
          </p:cNvSpPr>
          <p:nvPr>
            <p:ph type="sldNum" sz="quarter" idx="12"/>
          </p:nvPr>
        </p:nvSpPr>
        <p:spPr>
          <a:xfrm>
            <a:off x="6876017" y="6336002"/>
            <a:ext cx="2141621" cy="365125"/>
          </a:xfrm>
        </p:spPr>
        <p:txBody>
          <a:bodyPr/>
          <a:lstStyle>
            <a:lvl1pPr>
              <a:defRPr sz="675">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2" name="Ondertitel 2"/>
          <p:cNvSpPr>
            <a:spLocks noGrp="1"/>
          </p:cNvSpPr>
          <p:nvPr>
            <p:ph type="subTitle" idx="1"/>
          </p:nvPr>
        </p:nvSpPr>
        <p:spPr>
          <a:xfrm>
            <a:off x="5176694" y="4191646"/>
            <a:ext cx="3408509" cy="2112905"/>
          </a:xfrm>
        </p:spPr>
        <p:txBody>
          <a:bodyPr lIns="0" tIns="0" rIns="0" bIns="0">
            <a:noAutofit/>
          </a:bodyPr>
          <a:lstStyle>
            <a:lvl1pPr marL="0" indent="0" algn="l">
              <a:lnSpc>
                <a:spcPts val="1875"/>
              </a:lnSpc>
              <a:spcBef>
                <a:spcPts val="0"/>
              </a:spcBef>
              <a:buNone/>
              <a:defRPr sz="1575">
                <a:solidFill>
                  <a:schemeClr val="tx1"/>
                </a:solidFill>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BE"/>
          </a:p>
        </p:txBody>
      </p:sp>
    </p:spTree>
    <p:extLst>
      <p:ext uri="{BB962C8B-B14F-4D97-AF65-F5344CB8AC3E}">
        <p14:creationId xmlns:p14="http://schemas.microsoft.com/office/powerpoint/2010/main" val="12054812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5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3686547" cy="2196000"/>
          </a:xfrm>
        </p:spPr>
        <p:txBody>
          <a:bodyPr anchor="t">
            <a:noAutofit/>
          </a:bodyPr>
          <a:lstStyle>
            <a:lvl1pPr indent="0" algn="l">
              <a:lnSpc>
                <a:spcPts val="2850"/>
              </a:lnSpc>
              <a:defRPr sz="2775" b="0" i="0">
                <a:solidFill>
                  <a:schemeClr val="tx1"/>
                </a:solidFill>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8" name="Tijdelijke aanduiding voor dianummer 6"/>
          <p:cNvSpPr>
            <a:spLocks noGrp="1"/>
          </p:cNvSpPr>
          <p:nvPr>
            <p:ph type="sldNum" sz="quarter" idx="12"/>
          </p:nvPr>
        </p:nvSpPr>
        <p:spPr>
          <a:xfrm>
            <a:off x="6876017" y="6336002"/>
            <a:ext cx="2141621" cy="365125"/>
          </a:xfrm>
        </p:spPr>
        <p:txBody>
          <a:bodyPr/>
          <a:lstStyle>
            <a:lvl1pPr>
              <a:defRPr sz="675">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Tree>
    <p:extLst>
      <p:ext uri="{BB962C8B-B14F-4D97-AF65-F5344CB8AC3E}">
        <p14:creationId xmlns:p14="http://schemas.microsoft.com/office/powerpoint/2010/main" val="111220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4400361" cy="2196000"/>
          </a:xfrm>
        </p:spPr>
        <p:txBody>
          <a:bodyPr anchor="t">
            <a:noAutofit/>
          </a:bodyPr>
          <a:lstStyle>
            <a:lvl1pPr indent="0" algn="l">
              <a:lnSpc>
                <a:spcPts val="3800"/>
              </a:lnSpc>
              <a:defRPr sz="3700" b="0" i="0">
                <a:solidFill>
                  <a:schemeClr val="tx1"/>
                </a:solidFill>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8" name="Tijdelijke aanduiding voor dianummer 6"/>
          <p:cNvSpPr>
            <a:spLocks noGrp="1"/>
          </p:cNvSpPr>
          <p:nvPr>
            <p:ph type="sldNum" sz="quarter" idx="12"/>
          </p:nvPr>
        </p:nvSpPr>
        <p:spPr>
          <a:xfrm>
            <a:off x="6876016" y="6336000"/>
            <a:ext cx="2141621" cy="365125"/>
          </a:xfrm>
        </p:spPr>
        <p:txBody>
          <a:bodyPr/>
          <a:lstStyle>
            <a:lvl1pPr>
              <a:defRPr sz="900">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2" name="Ondertitel 2"/>
          <p:cNvSpPr>
            <a:spLocks noGrp="1"/>
          </p:cNvSpPr>
          <p:nvPr>
            <p:ph type="subTitle" idx="1"/>
          </p:nvPr>
        </p:nvSpPr>
        <p:spPr>
          <a:xfrm>
            <a:off x="5176693" y="4191644"/>
            <a:ext cx="3408509" cy="2112905"/>
          </a:xfrm>
        </p:spPr>
        <p:txBody>
          <a:bodyPr lIns="0" tIns="0" rIns="0" bIns="0">
            <a:noAutofit/>
          </a:bodyPr>
          <a:lstStyle>
            <a:lvl1pPr marL="0" indent="0" algn="l">
              <a:lnSpc>
                <a:spcPts val="2500"/>
              </a:lnSpc>
              <a:spcBef>
                <a:spcPts val="0"/>
              </a:spcBef>
              <a:buNone/>
              <a:defRPr sz="2100">
                <a:solidFill>
                  <a:schemeClr val="tx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Tree>
    <p:extLst>
      <p:ext uri="{BB962C8B-B14F-4D97-AF65-F5344CB8AC3E}">
        <p14:creationId xmlns:p14="http://schemas.microsoft.com/office/powerpoint/2010/main" val="27635579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Tijdelijke aanduiding voor inhoud 2"/>
          <p:cNvSpPr>
            <a:spLocks noGrp="1"/>
          </p:cNvSpPr>
          <p:nvPr>
            <p:ph idx="1"/>
          </p:nvPr>
        </p:nvSpPr>
        <p:spPr>
          <a:xfrm>
            <a:off x="5320146" y="1908000"/>
            <a:ext cx="3391854" cy="3780000"/>
          </a:xfrm>
        </p:spPr>
        <p:txBody>
          <a:bodyPr bIns="0"/>
          <a:lstStyle>
            <a:lvl1pPr>
              <a:spcBef>
                <a:spcPts val="225"/>
              </a:spcBef>
              <a:defRPr sz="1500"/>
            </a:lvl1pPr>
            <a:lvl2pPr>
              <a:spcBef>
                <a:spcPts val="225"/>
              </a:spcBef>
              <a:defRPr sz="1500">
                <a:solidFill>
                  <a:schemeClr val="bg1">
                    <a:lumMod val="50000"/>
                  </a:schemeClr>
                </a:solidFill>
              </a:defRPr>
            </a:lvl2pPr>
            <a:lvl3pPr>
              <a:spcBef>
                <a:spcPts val="225"/>
              </a:spcBef>
              <a:defRPr sz="1200"/>
            </a:lvl3pPr>
            <a:lvl4pPr>
              <a:spcBef>
                <a:spcPts val="225"/>
              </a:spcBef>
              <a:defRPr sz="1200"/>
            </a:lvl4pPr>
            <a:lvl5pPr>
              <a:spcBef>
                <a:spcPts val="225"/>
              </a:spcBef>
              <a:defRPr sz="12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5" name="Tijdelijke aanduiding voor afbeelding 4"/>
          <p:cNvSpPr>
            <a:spLocks noGrp="1"/>
          </p:cNvSpPr>
          <p:nvPr>
            <p:ph type="pic" sz="quarter" idx="13"/>
          </p:nvPr>
        </p:nvSpPr>
        <p:spPr>
          <a:xfrm>
            <a:off x="1294228" y="1908000"/>
            <a:ext cx="3708000" cy="3780000"/>
          </a:xfrm>
        </p:spPr>
        <p:txBody>
          <a:bodyPr anchor="ctr"/>
          <a:lstStyle>
            <a:lvl1pPr algn="ctr">
              <a:buNone/>
              <a:defRPr>
                <a:solidFill>
                  <a:srgbClr val="FF0000"/>
                </a:solidFill>
              </a:defRPr>
            </a:lvl1pPr>
          </a:lstStyle>
          <a:p>
            <a:r>
              <a:rPr lang="nl-NL"/>
              <a:t>Klik op het pictogram als u een afbeelding wilt toevoegen</a:t>
            </a:r>
            <a:endParaRPr lang="nl-BE"/>
          </a:p>
        </p:txBody>
      </p:sp>
    </p:spTree>
    <p:extLst>
      <p:ext uri="{BB962C8B-B14F-4D97-AF65-F5344CB8AC3E}">
        <p14:creationId xmlns:p14="http://schemas.microsoft.com/office/powerpoint/2010/main" val="27202630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225"/>
              </a:spcBef>
              <a:defRPr sz="1500">
                <a:latin typeface="FlandersArtSans-Bold" panose="00000800000000000000" pitchFamily="2" charset="0"/>
              </a:defRPr>
            </a:lvl1pPr>
            <a:lvl2pPr>
              <a:spcBef>
                <a:spcPts val="225"/>
              </a:spcBef>
              <a:defRPr sz="1500">
                <a:solidFill>
                  <a:schemeClr val="bg1">
                    <a:lumMod val="50000"/>
                  </a:schemeClr>
                </a:solidFill>
                <a:latin typeface="FlandersArtSans-Regular" panose="00000500000000000000" pitchFamily="2" charset="0"/>
              </a:defRPr>
            </a:lvl2pPr>
            <a:lvl3pPr>
              <a:spcBef>
                <a:spcPts val="225"/>
              </a:spcBef>
              <a:defRPr sz="1350">
                <a:latin typeface="FlandersArtSans-Regular" panose="00000500000000000000" pitchFamily="2" charset="0"/>
              </a:defRPr>
            </a:lvl3pPr>
            <a:lvl4pPr>
              <a:spcBef>
                <a:spcPts val="225"/>
              </a:spcBef>
              <a:defRPr sz="1350">
                <a:latin typeface="FlandersArtSans-Regular" panose="00000500000000000000" pitchFamily="2" charset="0"/>
              </a:defRPr>
            </a:lvl4pPr>
            <a:lvl5pPr>
              <a:spcBef>
                <a:spcPts val="225"/>
              </a:spcBef>
              <a:defRPr sz="1350">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0" name="Tijdelijke aanduiding voor inhoud 3"/>
          <p:cNvSpPr>
            <a:spLocks noGrp="1"/>
          </p:cNvSpPr>
          <p:nvPr>
            <p:ph sz="half" idx="13"/>
          </p:nvPr>
        </p:nvSpPr>
        <p:spPr>
          <a:xfrm>
            <a:off x="5040000" y="1908000"/>
            <a:ext cx="3672000" cy="3780000"/>
          </a:xfrm>
        </p:spPr>
        <p:txBody>
          <a:bodyPr bIns="0"/>
          <a:lstStyle>
            <a:lvl1pPr>
              <a:defRPr sz="1500">
                <a:latin typeface="FlandersArtSans-Bold" panose="00000800000000000000" pitchFamily="2" charset="0"/>
              </a:defRPr>
            </a:lvl1pPr>
            <a:lvl2pPr>
              <a:spcBef>
                <a:spcPts val="225"/>
              </a:spcBef>
              <a:defRPr sz="1500">
                <a:solidFill>
                  <a:schemeClr val="bg1">
                    <a:lumMod val="50000"/>
                  </a:schemeClr>
                </a:solidFill>
                <a:latin typeface="FlandersArtSans-Regular" panose="00000500000000000000" pitchFamily="2" charset="0"/>
              </a:defRPr>
            </a:lvl2pPr>
            <a:lvl3pPr>
              <a:spcBef>
                <a:spcPts val="225"/>
              </a:spcBef>
              <a:defRPr sz="1350">
                <a:latin typeface="FlandersArtSans-Regular" panose="00000500000000000000" pitchFamily="2" charset="0"/>
              </a:defRPr>
            </a:lvl3pPr>
            <a:lvl4pPr>
              <a:spcBef>
                <a:spcPts val="225"/>
              </a:spcBef>
              <a:defRPr sz="1350">
                <a:latin typeface="FlandersArtSans-Regular" panose="00000500000000000000" pitchFamily="2" charset="0"/>
              </a:defRPr>
            </a:lvl4pPr>
            <a:lvl5pPr>
              <a:spcBef>
                <a:spcPts val="225"/>
              </a:spcBef>
              <a:defRPr sz="1350">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368830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8" name="Titel 1"/>
          <p:cNvSpPr>
            <a:spLocks noGrp="1"/>
          </p:cNvSpPr>
          <p:nvPr>
            <p:ph type="title"/>
          </p:nvPr>
        </p:nvSpPr>
        <p:spPr>
          <a:xfrm>
            <a:off x="1296000" y="756000"/>
            <a:ext cx="7416000" cy="1116000"/>
          </a:xfrm>
        </p:spPr>
        <p:txBody>
          <a:bodyPr anchor="t" anchorCtr="0"/>
          <a:lstStyle>
            <a:lvl1pPr>
              <a:defRPr>
                <a:latin typeface="FlandersArtSans-Bold" panose="00000800000000000000" pitchFamily="2" charset="0"/>
              </a:defRPr>
            </a:lvl1pPr>
          </a:lstStyle>
          <a:p>
            <a:r>
              <a:rPr lang="nl-NL"/>
              <a:t>Klik om stijl te bewerken</a:t>
            </a:r>
            <a:endParaRPr lang="nl-BE"/>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1650">
                <a:latin typeface="FlandersArtSans-Regular" panose="00000500000000000000" pitchFamily="2" charset="0"/>
              </a:defRPr>
            </a:lvl1pPr>
            <a:lvl2pPr>
              <a:lnSpc>
                <a:spcPct val="90000"/>
              </a:lnSpc>
              <a:buSzPct val="75000"/>
              <a:buFontTx/>
              <a:buBlip>
                <a:blip r:embed="rId3"/>
              </a:buBlip>
              <a:defRPr sz="1650">
                <a:solidFill>
                  <a:schemeClr val="bg1">
                    <a:lumMod val="50000"/>
                  </a:schemeClr>
                </a:solidFill>
                <a:latin typeface="FlandersArtSans-Regular" panose="00000500000000000000" pitchFamily="2" charset="0"/>
              </a:defRPr>
            </a:lvl2pPr>
            <a:lvl3pPr>
              <a:lnSpc>
                <a:spcPct val="90000"/>
              </a:lnSpc>
              <a:buSzPct val="85000"/>
              <a:defRPr>
                <a:latin typeface="FlandersArtSans-Regular" panose="00000500000000000000" pitchFamily="2" charset="0"/>
              </a:defRPr>
            </a:lvl3pPr>
            <a:lvl4pPr>
              <a:lnSpc>
                <a:spcPct val="90000"/>
              </a:lnSpc>
              <a:defRPr>
                <a:latin typeface="FlandersArtSans-Regular" panose="00000500000000000000" pitchFamily="2" charset="0"/>
              </a:defRPr>
            </a:lvl4pPr>
            <a:lvl5pPr>
              <a:lnSpc>
                <a:spcPct val="90000"/>
              </a:lnSpc>
              <a:defRPr>
                <a:latin typeface="FlandersArtSans-Regular" panose="000005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3328094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4050"/>
              </a:lnSpc>
              <a:defRPr sz="4050"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Ondertitel 2"/>
          <p:cNvSpPr>
            <a:spLocks noGrp="1"/>
          </p:cNvSpPr>
          <p:nvPr>
            <p:ph type="subTitle" idx="1"/>
          </p:nvPr>
        </p:nvSpPr>
        <p:spPr>
          <a:xfrm>
            <a:off x="1296000" y="4140002"/>
            <a:ext cx="7416000" cy="1655763"/>
          </a:xfrm>
        </p:spPr>
        <p:txBody>
          <a:bodyPr bIns="0">
            <a:noAutofit/>
          </a:bodyPr>
          <a:lstStyle>
            <a:lvl1pPr marL="0" indent="0" algn="l">
              <a:lnSpc>
                <a:spcPts val="1320"/>
              </a:lnSpc>
              <a:buNone/>
              <a:defRPr sz="1185">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het opmaakprofiel van de modelondertitel te bewerken</a:t>
            </a:r>
            <a:endParaRPr lang="nl-BE"/>
          </a:p>
        </p:txBody>
      </p:sp>
      <p:sp>
        <p:nvSpPr>
          <p:cNvPr id="9"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275">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35158045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1" y="2023200"/>
            <a:ext cx="3108049" cy="2073600"/>
          </a:xfrm>
        </p:spPr>
        <p:txBody>
          <a:bodyPr anchor="b" anchorCtr="0">
            <a:noAutofit/>
          </a:bodyPr>
          <a:lstStyle>
            <a:lvl1pPr indent="0" algn="l">
              <a:lnSpc>
                <a:spcPts val="4050"/>
              </a:lnSpc>
              <a:defRPr sz="4050" b="0">
                <a:solidFill>
                  <a:schemeClr val="tx1"/>
                </a:solidFill>
                <a:latin typeface="FlandersArtSans-Bold" panose="00000800000000000000" pitchFamily="2" charset="0"/>
              </a:defRPr>
            </a:lvl1pPr>
          </a:lstStyle>
          <a:p>
            <a:r>
              <a:rPr lang="nl-NL"/>
              <a:t>Klik om de stijl te bewerken</a:t>
            </a:r>
            <a:endParaRPr lang="nl-BE"/>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320"/>
              </a:lnSpc>
              <a:buNone/>
              <a:defRPr sz="1200">
                <a:solidFill>
                  <a:schemeClr val="tx1"/>
                </a:solidFill>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het opmaakprofiel van de modelondertitel te bewerken</a:t>
            </a:r>
            <a:endParaRPr lang="nl-BE"/>
          </a:p>
        </p:txBody>
      </p:sp>
      <p:sp>
        <p:nvSpPr>
          <p:cNvPr id="15" name="Tijdelijke aanduiding voor tekst 10"/>
          <p:cNvSpPr>
            <a:spLocks noGrp="1"/>
          </p:cNvSpPr>
          <p:nvPr>
            <p:ph type="body" sz="quarter" idx="15" hasCustomPrompt="1"/>
          </p:nvPr>
        </p:nvSpPr>
        <p:spPr>
          <a:xfrm>
            <a:off x="4426123" y="6361603"/>
            <a:ext cx="4435200" cy="352800"/>
          </a:xfrm>
        </p:spPr>
        <p:txBody>
          <a:bodyPr/>
          <a:lstStyle>
            <a:lvl1pPr marL="0" indent="0" algn="r">
              <a:buNone/>
              <a:defRPr sz="1275">
                <a:solidFill>
                  <a:schemeClr val="tx1"/>
                </a:solidFill>
                <a:latin typeface="FlandersArtSans-Regular" panose="00000500000000000000" pitchFamily="2" charset="0"/>
              </a:defRPr>
            </a:lvl1pPr>
          </a:lstStyle>
          <a:p>
            <a:pPr lvl="0"/>
            <a:r>
              <a:rPr lang="nl-NL"/>
              <a:t>KLIK OM DE MODELSTIJLEN TE BEWERKEN</a:t>
            </a:r>
          </a:p>
        </p:txBody>
      </p:sp>
    </p:spTree>
    <p:extLst>
      <p:ext uri="{BB962C8B-B14F-4D97-AF65-F5344CB8AC3E}">
        <p14:creationId xmlns:p14="http://schemas.microsoft.com/office/powerpoint/2010/main" val="3273638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4400361" cy="2196000"/>
          </a:xfrm>
        </p:spPr>
        <p:txBody>
          <a:bodyPr anchor="t">
            <a:noAutofit/>
          </a:bodyPr>
          <a:lstStyle>
            <a:lvl1pPr indent="0" algn="l">
              <a:lnSpc>
                <a:spcPts val="2850"/>
              </a:lnSpc>
              <a:defRPr sz="2775" b="0" i="0">
                <a:solidFill>
                  <a:schemeClr val="tx1"/>
                </a:solidFill>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8" name="Tijdelijke aanduiding voor dianummer 6"/>
          <p:cNvSpPr>
            <a:spLocks noGrp="1"/>
          </p:cNvSpPr>
          <p:nvPr>
            <p:ph type="sldNum" sz="quarter" idx="12"/>
          </p:nvPr>
        </p:nvSpPr>
        <p:spPr>
          <a:xfrm>
            <a:off x="6876017" y="6336002"/>
            <a:ext cx="2141621" cy="365125"/>
          </a:xfrm>
        </p:spPr>
        <p:txBody>
          <a:bodyPr/>
          <a:lstStyle>
            <a:lvl1pPr>
              <a:defRPr sz="675">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2" name="Ondertitel 2"/>
          <p:cNvSpPr>
            <a:spLocks noGrp="1"/>
          </p:cNvSpPr>
          <p:nvPr>
            <p:ph type="subTitle" idx="1"/>
          </p:nvPr>
        </p:nvSpPr>
        <p:spPr>
          <a:xfrm>
            <a:off x="5176694" y="4191646"/>
            <a:ext cx="3408509" cy="2112905"/>
          </a:xfrm>
        </p:spPr>
        <p:txBody>
          <a:bodyPr lIns="0" tIns="0" rIns="0" bIns="0">
            <a:noAutofit/>
          </a:bodyPr>
          <a:lstStyle>
            <a:lvl1pPr marL="0" indent="0" algn="l">
              <a:lnSpc>
                <a:spcPts val="1875"/>
              </a:lnSpc>
              <a:spcBef>
                <a:spcPts val="0"/>
              </a:spcBef>
              <a:buNone/>
              <a:defRPr sz="1575">
                <a:solidFill>
                  <a:schemeClr val="tx1"/>
                </a:solidFill>
                <a:latin typeface="FlandersArtSans-Regular"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het opmaakprofiel van de modelondertitel te bewerken</a:t>
            </a:r>
            <a:endParaRPr lang="nl-BE"/>
          </a:p>
        </p:txBody>
      </p:sp>
    </p:spTree>
    <p:extLst>
      <p:ext uri="{BB962C8B-B14F-4D97-AF65-F5344CB8AC3E}">
        <p14:creationId xmlns:p14="http://schemas.microsoft.com/office/powerpoint/2010/main" val="11407440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8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3686547" cy="2196000"/>
          </a:xfrm>
        </p:spPr>
        <p:txBody>
          <a:bodyPr anchor="t">
            <a:noAutofit/>
          </a:bodyPr>
          <a:lstStyle>
            <a:lvl1pPr indent="0" algn="l">
              <a:lnSpc>
                <a:spcPts val="2850"/>
              </a:lnSpc>
              <a:defRPr sz="2775" b="0" i="0">
                <a:solidFill>
                  <a:schemeClr val="tx1"/>
                </a:solidFill>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8" name="Tijdelijke aanduiding voor dianummer 6"/>
          <p:cNvSpPr>
            <a:spLocks noGrp="1"/>
          </p:cNvSpPr>
          <p:nvPr>
            <p:ph type="sldNum" sz="quarter" idx="12"/>
          </p:nvPr>
        </p:nvSpPr>
        <p:spPr>
          <a:xfrm>
            <a:off x="6876017" y="6336002"/>
            <a:ext cx="2141621" cy="365125"/>
          </a:xfrm>
        </p:spPr>
        <p:txBody>
          <a:bodyPr/>
          <a:lstStyle>
            <a:lvl1pPr>
              <a:defRPr sz="675">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Tree>
    <p:extLst>
      <p:ext uri="{BB962C8B-B14F-4D97-AF65-F5344CB8AC3E}">
        <p14:creationId xmlns:p14="http://schemas.microsoft.com/office/powerpoint/2010/main" val="10227359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Tijdelijke aanduiding voor inhoud 2"/>
          <p:cNvSpPr>
            <a:spLocks noGrp="1"/>
          </p:cNvSpPr>
          <p:nvPr>
            <p:ph idx="1"/>
          </p:nvPr>
        </p:nvSpPr>
        <p:spPr>
          <a:xfrm>
            <a:off x="5320146" y="1908000"/>
            <a:ext cx="3391854" cy="3780000"/>
          </a:xfrm>
        </p:spPr>
        <p:txBody>
          <a:bodyPr bIns="0"/>
          <a:lstStyle>
            <a:lvl1pPr>
              <a:spcBef>
                <a:spcPts val="225"/>
              </a:spcBef>
              <a:defRPr sz="1500"/>
            </a:lvl1pPr>
            <a:lvl2pPr>
              <a:spcBef>
                <a:spcPts val="225"/>
              </a:spcBef>
              <a:defRPr sz="1500">
                <a:solidFill>
                  <a:schemeClr val="bg1">
                    <a:lumMod val="50000"/>
                  </a:schemeClr>
                </a:solidFill>
              </a:defRPr>
            </a:lvl2pPr>
            <a:lvl3pPr>
              <a:spcBef>
                <a:spcPts val="225"/>
              </a:spcBef>
              <a:defRPr sz="1200"/>
            </a:lvl3pPr>
            <a:lvl4pPr>
              <a:spcBef>
                <a:spcPts val="225"/>
              </a:spcBef>
              <a:defRPr sz="1200"/>
            </a:lvl4pPr>
            <a:lvl5pPr>
              <a:spcBef>
                <a:spcPts val="225"/>
              </a:spcBef>
              <a:defRPr sz="1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5" name="Tijdelijke aanduiding voor afbeelding 4"/>
          <p:cNvSpPr>
            <a:spLocks noGrp="1"/>
          </p:cNvSpPr>
          <p:nvPr>
            <p:ph type="pic" sz="quarter" idx="13"/>
          </p:nvPr>
        </p:nvSpPr>
        <p:spPr>
          <a:xfrm>
            <a:off x="1294228" y="1908000"/>
            <a:ext cx="3708000" cy="3780000"/>
          </a:xfrm>
        </p:spPr>
        <p:txBody>
          <a:bodyPr anchor="ctr"/>
          <a:lstStyle>
            <a:lvl1pPr algn="ctr">
              <a:buNone/>
              <a:defRPr>
                <a:solidFill>
                  <a:srgbClr val="FF0000"/>
                </a:solidFill>
              </a:defRPr>
            </a:lvl1pPr>
          </a:lstStyle>
          <a:p>
            <a:r>
              <a:rPr lang="nl-NL"/>
              <a:t>Klik op het pictogram als u een afbeelding wilt toevoegen</a:t>
            </a:r>
            <a:endParaRPr lang="nl-BE"/>
          </a:p>
        </p:txBody>
      </p:sp>
    </p:spTree>
    <p:extLst>
      <p:ext uri="{BB962C8B-B14F-4D97-AF65-F5344CB8AC3E}">
        <p14:creationId xmlns:p14="http://schemas.microsoft.com/office/powerpoint/2010/main" val="529731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225"/>
              </a:spcBef>
              <a:defRPr sz="1500">
                <a:latin typeface="FlandersArtSans-Bold" panose="00000800000000000000" pitchFamily="2" charset="0"/>
              </a:defRPr>
            </a:lvl1pPr>
            <a:lvl2pPr>
              <a:spcBef>
                <a:spcPts val="225"/>
              </a:spcBef>
              <a:defRPr sz="1500">
                <a:solidFill>
                  <a:schemeClr val="bg1">
                    <a:lumMod val="50000"/>
                  </a:schemeClr>
                </a:solidFill>
                <a:latin typeface="FlandersArtSans-Regular" panose="00000500000000000000" pitchFamily="2" charset="0"/>
              </a:defRPr>
            </a:lvl2pPr>
            <a:lvl3pPr>
              <a:spcBef>
                <a:spcPts val="225"/>
              </a:spcBef>
              <a:defRPr sz="1350">
                <a:latin typeface="FlandersArtSans-Regular" panose="00000500000000000000" pitchFamily="2" charset="0"/>
              </a:defRPr>
            </a:lvl3pPr>
            <a:lvl4pPr>
              <a:spcBef>
                <a:spcPts val="225"/>
              </a:spcBef>
              <a:defRPr sz="1350">
                <a:latin typeface="FlandersArtSans-Regular" panose="00000500000000000000" pitchFamily="2" charset="0"/>
              </a:defRPr>
            </a:lvl4pPr>
            <a:lvl5pPr>
              <a:spcBef>
                <a:spcPts val="225"/>
              </a:spcBef>
              <a:defRPr sz="1350">
                <a:latin typeface="FlandersArtSans-Regular" panose="00000500000000000000" pitchFamily="2"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0" name="Tijdelijke aanduiding voor inhoud 3"/>
          <p:cNvSpPr>
            <a:spLocks noGrp="1"/>
          </p:cNvSpPr>
          <p:nvPr>
            <p:ph sz="half" idx="13"/>
          </p:nvPr>
        </p:nvSpPr>
        <p:spPr>
          <a:xfrm>
            <a:off x="5040000" y="1908000"/>
            <a:ext cx="3672000" cy="3780000"/>
          </a:xfrm>
        </p:spPr>
        <p:txBody>
          <a:bodyPr bIns="0"/>
          <a:lstStyle>
            <a:lvl1pPr>
              <a:defRPr sz="1500">
                <a:latin typeface="FlandersArtSans-Bold" panose="00000800000000000000" pitchFamily="2" charset="0"/>
              </a:defRPr>
            </a:lvl1pPr>
            <a:lvl2pPr>
              <a:spcBef>
                <a:spcPts val="225"/>
              </a:spcBef>
              <a:defRPr sz="1500">
                <a:solidFill>
                  <a:schemeClr val="bg1">
                    <a:lumMod val="50000"/>
                  </a:schemeClr>
                </a:solidFill>
                <a:latin typeface="FlandersArtSans-Regular" panose="00000500000000000000" pitchFamily="2" charset="0"/>
              </a:defRPr>
            </a:lvl2pPr>
            <a:lvl3pPr>
              <a:spcBef>
                <a:spcPts val="225"/>
              </a:spcBef>
              <a:defRPr sz="1350">
                <a:latin typeface="FlandersArtSans-Regular" panose="00000500000000000000" pitchFamily="2" charset="0"/>
              </a:defRPr>
            </a:lvl3pPr>
            <a:lvl4pPr>
              <a:spcBef>
                <a:spcPts val="225"/>
              </a:spcBef>
              <a:defRPr sz="1350">
                <a:latin typeface="FlandersArtSans-Regular" panose="00000500000000000000" pitchFamily="2" charset="0"/>
              </a:defRPr>
            </a:lvl4pPr>
            <a:lvl5pPr>
              <a:spcBef>
                <a:spcPts val="225"/>
              </a:spcBef>
              <a:defRPr sz="1350">
                <a:latin typeface="FlandersArtSans-Regular" panose="00000500000000000000" pitchFamily="2"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5249582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7"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8" name="Titel 1"/>
          <p:cNvSpPr>
            <a:spLocks noGrp="1"/>
          </p:cNvSpPr>
          <p:nvPr>
            <p:ph type="title"/>
          </p:nvPr>
        </p:nvSpPr>
        <p:spPr>
          <a:xfrm>
            <a:off x="1296000" y="756000"/>
            <a:ext cx="7416000" cy="1116000"/>
          </a:xfrm>
        </p:spPr>
        <p:txBody>
          <a:bodyPr anchor="t" anchorCtr="0"/>
          <a:lstStyle>
            <a:lvl1pPr>
              <a:defRPr>
                <a:latin typeface="FlandersArtSans-Bold" panose="00000800000000000000" pitchFamily="2" charset="0"/>
              </a:defRPr>
            </a:lvl1pPr>
          </a:lstStyle>
          <a:p>
            <a:r>
              <a:rPr lang="nl-NL"/>
              <a:t>Klik om de stijl te bewerken</a:t>
            </a:r>
            <a:endParaRPr lang="nl-BE"/>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1650">
                <a:latin typeface="FlandersArtSans-Regular" panose="00000500000000000000" pitchFamily="2" charset="0"/>
              </a:defRPr>
            </a:lvl1pPr>
            <a:lvl2pPr>
              <a:lnSpc>
                <a:spcPct val="90000"/>
              </a:lnSpc>
              <a:buSzPct val="75000"/>
              <a:buFontTx/>
              <a:buBlip>
                <a:blip r:embed="rId3"/>
              </a:buBlip>
              <a:defRPr sz="1650">
                <a:solidFill>
                  <a:schemeClr val="bg1">
                    <a:lumMod val="50000"/>
                  </a:schemeClr>
                </a:solidFill>
                <a:latin typeface="FlandersArtSans-Regular" panose="00000500000000000000" pitchFamily="2" charset="0"/>
              </a:defRPr>
            </a:lvl2pPr>
            <a:lvl3pPr>
              <a:lnSpc>
                <a:spcPct val="90000"/>
              </a:lnSpc>
              <a:buSzPct val="85000"/>
              <a:defRPr>
                <a:latin typeface="FlandersArtSans-Regular" panose="00000500000000000000" pitchFamily="2" charset="0"/>
              </a:defRPr>
            </a:lvl3pPr>
            <a:lvl4pPr>
              <a:lnSpc>
                <a:spcPct val="90000"/>
              </a:lnSpc>
              <a:defRPr>
                <a:latin typeface="FlandersArtSans-Regular" panose="00000500000000000000" pitchFamily="2" charset="0"/>
              </a:defRPr>
            </a:lvl4pPr>
            <a:lvl5pPr>
              <a:lnSpc>
                <a:spcPct val="90000"/>
              </a:lnSpc>
              <a:defRPr>
                <a:latin typeface="FlandersArtSans-Regular" panose="00000500000000000000" pitchFamily="2"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5964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296002" y="756000"/>
            <a:ext cx="3686547" cy="2196000"/>
          </a:xfrm>
        </p:spPr>
        <p:txBody>
          <a:bodyPr anchor="t">
            <a:noAutofit/>
          </a:bodyPr>
          <a:lstStyle>
            <a:lvl1pPr indent="0" algn="l">
              <a:lnSpc>
                <a:spcPts val="3800"/>
              </a:lnSpc>
              <a:defRPr sz="3700" b="0" i="0">
                <a:solidFill>
                  <a:schemeClr val="tx1"/>
                </a:solidFill>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8" name="Tijdelijke aanduiding voor dianummer 6"/>
          <p:cNvSpPr>
            <a:spLocks noGrp="1"/>
          </p:cNvSpPr>
          <p:nvPr>
            <p:ph type="sldNum" sz="quarter" idx="12"/>
          </p:nvPr>
        </p:nvSpPr>
        <p:spPr>
          <a:xfrm>
            <a:off x="6876016" y="6336000"/>
            <a:ext cx="2141621" cy="365125"/>
          </a:xfrm>
        </p:spPr>
        <p:txBody>
          <a:bodyPr/>
          <a:lstStyle>
            <a:lvl1pPr>
              <a:defRPr sz="900">
                <a:solidFill>
                  <a:schemeClr val="tx1"/>
                </a:solidFill>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Tree>
    <p:extLst>
      <p:ext uri="{BB962C8B-B14F-4D97-AF65-F5344CB8AC3E}">
        <p14:creationId xmlns:p14="http://schemas.microsoft.com/office/powerpoint/2010/main" val="33619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Tijdelijke aanduiding voor inhoud 2"/>
          <p:cNvSpPr>
            <a:spLocks noGrp="1"/>
          </p:cNvSpPr>
          <p:nvPr>
            <p:ph idx="1"/>
          </p:nvPr>
        </p:nvSpPr>
        <p:spPr>
          <a:xfrm>
            <a:off x="5320146" y="1908000"/>
            <a:ext cx="3391854" cy="3780000"/>
          </a:xfrm>
        </p:spPr>
        <p:txBody>
          <a:bodyPr bIns="0"/>
          <a:lstStyle>
            <a:lvl1pPr>
              <a:spcBef>
                <a:spcPts val="300"/>
              </a:spcBef>
              <a:defRPr sz="2000"/>
            </a:lvl1pPr>
            <a:lvl2pPr>
              <a:spcBef>
                <a:spcPts val="300"/>
              </a:spcBef>
              <a:defRPr sz="2000">
                <a:solidFill>
                  <a:schemeClr val="bg1">
                    <a:lumMod val="50000"/>
                  </a:schemeClr>
                </a:solidFill>
              </a:defRPr>
            </a:lvl2pPr>
            <a:lvl3pPr>
              <a:spcBef>
                <a:spcPts val="300"/>
              </a:spcBef>
              <a:defRPr sz="1600"/>
            </a:lvl3pPr>
            <a:lvl4pPr>
              <a:spcBef>
                <a:spcPts val="300"/>
              </a:spcBef>
              <a:defRPr sz="1600"/>
            </a:lvl4pPr>
            <a:lvl5pPr>
              <a:spcBef>
                <a:spcPts val="300"/>
              </a:spcBef>
              <a:defRPr sz="1600"/>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dianummer 6"/>
          <p:cNvSpPr>
            <a:spLocks noGrp="1"/>
          </p:cNvSpPr>
          <p:nvPr>
            <p:ph type="sldNum" sz="quarter" idx="12"/>
          </p:nvPr>
        </p:nvSpPr>
        <p:spPr>
          <a:xfrm>
            <a:off x="6876016"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5" name="Tijdelijke aanduiding voor afbeelding 4"/>
          <p:cNvSpPr>
            <a:spLocks noGrp="1"/>
          </p:cNvSpPr>
          <p:nvPr>
            <p:ph type="pic" sz="quarter" idx="13"/>
          </p:nvPr>
        </p:nvSpPr>
        <p:spPr>
          <a:xfrm>
            <a:off x="1294228" y="1908000"/>
            <a:ext cx="3708000" cy="3780000"/>
          </a:xfrm>
        </p:spPr>
        <p:txBody>
          <a:bodyPr anchor="ctr"/>
          <a:lstStyle>
            <a:lvl1pPr algn="ctr">
              <a:buNone/>
              <a:defRPr>
                <a:solidFill>
                  <a:srgbClr val="FF0000"/>
                </a:solidFill>
              </a:defRPr>
            </a:lvl1pPr>
          </a:lstStyle>
          <a:p>
            <a:r>
              <a:rPr lang="nl-NL"/>
              <a:t>Klik op het pictogram als u een afbeelding wilt toevoegen</a:t>
            </a:r>
            <a:endParaRPr lang="nl-BE"/>
          </a:p>
        </p:txBody>
      </p:sp>
    </p:spTree>
    <p:extLst>
      <p:ext uri="{BB962C8B-B14F-4D97-AF65-F5344CB8AC3E}">
        <p14:creationId xmlns:p14="http://schemas.microsoft.com/office/powerpoint/2010/main" val="93301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FlandersArtSans-Bold" panose="00000800000000000000" pitchFamily="2" charset="0"/>
                <a:cs typeface="FlandersArtSans-Bold" panose="00000800000000000000" pitchFamily="2" charset="0"/>
              </a:defRPr>
            </a:lvl1pPr>
          </a:lstStyle>
          <a:p>
            <a:r>
              <a:rPr lang="nl-NL"/>
              <a:t>Klik om stijl te bewerken</a:t>
            </a:r>
            <a:endParaRPr lang="nl-BE"/>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FlandersArtSans-Bold" panose="00000800000000000000" pitchFamily="2" charset="0"/>
              </a:defRPr>
            </a:lvl1pPr>
            <a:lvl2pPr>
              <a:spcBef>
                <a:spcPts val="300"/>
              </a:spcBef>
              <a:defRPr sz="2000">
                <a:solidFill>
                  <a:schemeClr val="bg1">
                    <a:lumMod val="50000"/>
                  </a:schemeClr>
                </a:solidFill>
                <a:latin typeface="FlandersArtSans-Regular" panose="00000500000000000000" pitchFamily="2" charset="0"/>
              </a:defRPr>
            </a:lvl2pPr>
            <a:lvl3pPr>
              <a:spcBef>
                <a:spcPts val="300"/>
              </a:spcBef>
              <a:defRPr sz="1800">
                <a:latin typeface="FlandersArtSans-Regular" panose="00000500000000000000" pitchFamily="2" charset="0"/>
              </a:defRPr>
            </a:lvl3pPr>
            <a:lvl4pPr>
              <a:spcBef>
                <a:spcPts val="300"/>
              </a:spcBef>
              <a:defRPr sz="1800">
                <a:latin typeface="FlandersArtSans-Regular" panose="00000500000000000000" pitchFamily="2" charset="0"/>
              </a:defRPr>
            </a:lvl4pPr>
            <a:lvl5pPr>
              <a:spcBef>
                <a:spcPts val="300"/>
              </a:spcBef>
              <a:defRPr sz="1800">
                <a:latin typeface="FlandersArtSans-Regular" panose="00000500000000000000" pitchFamily="2"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ianummer 6"/>
          <p:cNvSpPr>
            <a:spLocks noGrp="1"/>
          </p:cNvSpPr>
          <p:nvPr>
            <p:ph type="sldNum" sz="quarter" idx="12"/>
          </p:nvPr>
        </p:nvSpPr>
        <p:spPr>
          <a:xfrm>
            <a:off x="6876016"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FlandersArtSans-Bold" panose="00000800000000000000" pitchFamily="2" charset="0"/>
              </a:defRPr>
            </a:lvl1pPr>
            <a:lvl2pPr>
              <a:spcBef>
                <a:spcPts val="300"/>
              </a:spcBef>
              <a:defRPr sz="2000">
                <a:solidFill>
                  <a:schemeClr val="bg1">
                    <a:lumMod val="50000"/>
                  </a:schemeClr>
                </a:solidFill>
                <a:latin typeface="FlandersArtSans-Regular" panose="00000500000000000000" pitchFamily="2" charset="0"/>
              </a:defRPr>
            </a:lvl2pPr>
            <a:lvl3pPr>
              <a:spcBef>
                <a:spcPts val="300"/>
              </a:spcBef>
              <a:defRPr sz="1800">
                <a:latin typeface="FlandersArtSans-Regular" panose="00000500000000000000" pitchFamily="2" charset="0"/>
              </a:defRPr>
            </a:lvl3pPr>
            <a:lvl4pPr>
              <a:spcBef>
                <a:spcPts val="300"/>
              </a:spcBef>
              <a:defRPr sz="1800">
                <a:latin typeface="FlandersArtSans-Regular" panose="00000500000000000000" pitchFamily="2" charset="0"/>
              </a:defRPr>
            </a:lvl4pPr>
            <a:lvl5pPr>
              <a:spcBef>
                <a:spcPts val="300"/>
              </a:spcBef>
              <a:defRPr sz="1800">
                <a:latin typeface="FlandersArtSans-Regular" panose="00000500000000000000" pitchFamily="2"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7272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6"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13/06/2024</a:t>
            </a:fld>
            <a:r>
              <a:rPr lang="nl-BE"/>
              <a:t> </a:t>
            </a:r>
            <a:r>
              <a:rPr lang="nl-BE" b="1"/>
              <a:t>│</a:t>
            </a:r>
            <a:fld id="{B263F6C6-2226-4286-8995-C42CB1E7C290}" type="slidenum">
              <a:rPr lang="nl-BE" smtClean="0"/>
              <a:pPr/>
              <a:t>‹#›</a:t>
            </a:fld>
            <a:endParaRPr lang="nl-BE"/>
          </a:p>
        </p:txBody>
      </p:sp>
      <p:sp>
        <p:nvSpPr>
          <p:cNvPr id="8" name="Titel 1"/>
          <p:cNvSpPr>
            <a:spLocks noGrp="1"/>
          </p:cNvSpPr>
          <p:nvPr>
            <p:ph type="title"/>
          </p:nvPr>
        </p:nvSpPr>
        <p:spPr>
          <a:xfrm>
            <a:off x="1296000" y="756000"/>
            <a:ext cx="7416000" cy="1116000"/>
          </a:xfrm>
        </p:spPr>
        <p:txBody>
          <a:bodyPr anchor="t" anchorCtr="0"/>
          <a:lstStyle>
            <a:lvl1pPr>
              <a:defRPr>
                <a:latin typeface="FlandersArtSans-Bold" panose="00000800000000000000" pitchFamily="2" charset="0"/>
              </a:defRPr>
            </a:lvl1pPr>
          </a:lstStyle>
          <a:p>
            <a:r>
              <a:rPr lang="nl-NL"/>
              <a:t>Klik om stijl te bewerken</a:t>
            </a:r>
            <a:endParaRPr lang="nl-BE"/>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FlandersArtSans-Regular" panose="00000500000000000000" pitchFamily="2" charset="0"/>
              </a:defRPr>
            </a:lvl1pPr>
            <a:lvl2pPr>
              <a:lnSpc>
                <a:spcPct val="90000"/>
              </a:lnSpc>
              <a:buSzPct val="75000"/>
              <a:buFontTx/>
              <a:buBlip>
                <a:blip r:embed="rId3"/>
              </a:buBlip>
              <a:defRPr sz="2200">
                <a:solidFill>
                  <a:schemeClr val="bg1">
                    <a:lumMod val="50000"/>
                  </a:schemeClr>
                </a:solidFill>
                <a:latin typeface="FlandersArtSans-Regular" panose="00000500000000000000" pitchFamily="2" charset="0"/>
              </a:defRPr>
            </a:lvl2pPr>
            <a:lvl3pPr>
              <a:lnSpc>
                <a:spcPct val="90000"/>
              </a:lnSpc>
              <a:buSzPct val="85000"/>
              <a:defRPr>
                <a:latin typeface="FlandersArtSans-Regular" panose="00000500000000000000" pitchFamily="2" charset="0"/>
              </a:defRPr>
            </a:lvl3pPr>
            <a:lvl4pPr>
              <a:lnSpc>
                <a:spcPct val="90000"/>
              </a:lnSpc>
              <a:defRPr>
                <a:latin typeface="FlandersArtSans-Regular" panose="00000500000000000000" pitchFamily="2" charset="0"/>
              </a:defRPr>
            </a:lvl4pPr>
            <a:lvl5pPr>
              <a:lnSpc>
                <a:spcPct val="90000"/>
              </a:lnSpc>
              <a:defRPr>
                <a:latin typeface="FlandersArtSans-Regular" panose="00000500000000000000" pitchFamily="2"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8513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grpSp>
        <p:nvGrpSpPr>
          <p:cNvPr id="16" name="Groeperen 15"/>
          <p:cNvGrpSpPr/>
          <p:nvPr userDrawn="1"/>
        </p:nvGrpSpPr>
        <p:grpSpPr>
          <a:xfrm>
            <a:off x="288002" y="288001"/>
            <a:ext cx="6033505" cy="6265475"/>
            <a:chOff x="288001" y="288000"/>
            <a:chExt cx="6033505" cy="6265475"/>
          </a:xfrm>
          <a:solidFill>
            <a:schemeClr val="accent1"/>
          </a:solidFill>
        </p:grpSpPr>
        <p:sp>
          <p:nvSpPr>
            <p:cNvPr id="12" name="Rechthoek 11"/>
            <p:cNvSpPr>
              <a:spLocks/>
            </p:cNvSpPr>
            <p:nvPr userDrawn="1"/>
          </p:nvSpPr>
          <p:spPr>
            <a:xfrm>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chemeClr val="bg1"/>
                </a:solidFill>
                <a:latin typeface="FlandersArtSans-Regular" panose="00000500000000000000" pitchFamily="2" charset="0"/>
              </a:endParaRPr>
            </a:p>
          </p:txBody>
        </p:sp>
        <p:sp>
          <p:nvSpPr>
            <p:cNvPr id="13" name="Rechthoekige driehoek 12"/>
            <p:cNvSpPr/>
            <p:nvPr userDrawn="1"/>
          </p:nvSpPr>
          <p:spPr>
            <a:xfrm>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chemeClr val="bg1"/>
                </a:solidFill>
                <a:latin typeface="FlandersArtSans-Regular" panose="00000500000000000000" pitchFamily="2" charset="0"/>
              </a:endParaRPr>
            </a:p>
          </p:txBody>
        </p:sp>
      </p:grpSp>
      <p:sp>
        <p:nvSpPr>
          <p:cNvPr id="2" name="Titel 1"/>
          <p:cNvSpPr>
            <a:spLocks noGrp="1"/>
          </p:cNvSpPr>
          <p:nvPr>
            <p:ph type="ctrTitle"/>
          </p:nvPr>
        </p:nvSpPr>
        <p:spPr>
          <a:xfrm>
            <a:off x="1332000" y="2556001"/>
            <a:ext cx="3816000" cy="1943999"/>
          </a:xfrm>
        </p:spPr>
        <p:txBody>
          <a:bodyPr wrap="square" anchor="t" anchorCtr="0">
            <a:noAutofit/>
          </a:bodyPr>
          <a:lstStyle>
            <a:lvl1pPr algn="l">
              <a:lnSpc>
                <a:spcPts val="5200"/>
              </a:lnSpc>
              <a:defRPr sz="5200" b="0" i="0">
                <a:solidFill>
                  <a:schemeClr val="bg1"/>
                </a:solidFill>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267" y="382431"/>
            <a:ext cx="1845818" cy="719999"/>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FlandersArtSans-Regular" panose="00000500000000000000" pitchFamily="2" charset="0"/>
              </a:defRPr>
            </a:lvl1pPr>
            <a:lvl5pPr>
              <a:defRPr>
                <a:solidFill>
                  <a:schemeClr val="bg1"/>
                </a:solidFill>
                <a:latin typeface="FlandersArtSans-Regular" panose="00000500000000000000" pitchFamily="2" charset="0"/>
              </a:defRPr>
            </a:lvl5pPr>
          </a:lstStyle>
          <a:p>
            <a:pPr lvl="0"/>
            <a:r>
              <a:rPr lang="nl-NL"/>
              <a:t>KLIK OM DE MODELSTIJLEN TE BEWERKEN</a:t>
            </a:r>
          </a:p>
          <a:p>
            <a:pPr lvl="4"/>
            <a:endParaRPr lang="nl-BE"/>
          </a:p>
        </p:txBody>
      </p:sp>
    </p:spTree>
    <p:extLst>
      <p:ext uri="{BB962C8B-B14F-4D97-AF65-F5344CB8AC3E}">
        <p14:creationId xmlns:p14="http://schemas.microsoft.com/office/powerpoint/2010/main" val="127351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grpSp>
        <p:nvGrpSpPr>
          <p:cNvPr id="12" name="Groeperen 11"/>
          <p:cNvGrpSpPr/>
          <p:nvPr userDrawn="1"/>
        </p:nvGrpSpPr>
        <p:grpSpPr>
          <a:xfrm>
            <a:off x="288000" y="286525"/>
            <a:ext cx="8553506" cy="6265475"/>
            <a:chOff x="288000" y="288000"/>
            <a:chExt cx="8553506" cy="6265475"/>
          </a:xfrm>
          <a:solidFill>
            <a:schemeClr val="accent1"/>
          </a:solidFill>
        </p:grpSpPr>
        <p:sp>
          <p:nvSpPr>
            <p:cNvPr id="10" name="Rechthoek 9"/>
            <p:cNvSpPr>
              <a:spLocks/>
            </p:cNvSpPr>
            <p:nvPr userDrawn="1"/>
          </p:nvSpPr>
          <p:spPr>
            <a:xfrm>
              <a:off x="288000" y="288000"/>
              <a:ext cx="6767999"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11" name="Rechthoekige driehoek 10"/>
            <p:cNvSpPr/>
            <p:nvPr userDrawn="1"/>
          </p:nvSpPr>
          <p:spPr>
            <a:xfrm>
              <a:off x="705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2" name="Titel 1"/>
          <p:cNvSpPr>
            <a:spLocks noGrp="1"/>
          </p:cNvSpPr>
          <p:nvPr>
            <p:ph type="ctrTitle"/>
          </p:nvPr>
        </p:nvSpPr>
        <p:spPr>
          <a:xfrm>
            <a:off x="2304000" y="2520002"/>
            <a:ext cx="5342082" cy="1579711"/>
          </a:xfrm>
        </p:spPr>
        <p:txBody>
          <a:bodyPr anchor="b" anchorCtr="0">
            <a:noAutofit/>
          </a:bodyPr>
          <a:lstStyle>
            <a:lvl1pPr algn="l">
              <a:lnSpc>
                <a:spcPts val="5400"/>
              </a:lnSpc>
              <a:defRPr sz="5400" b="0" i="0">
                <a:solidFill>
                  <a:schemeClr val="bg1"/>
                </a:solidFill>
                <a:latin typeface="FlandersArtSans-Bold" panose="00000800000000000000" pitchFamily="2" charset="0"/>
                <a:cs typeface="FlandersArtSans-Bold" panose="00000800000000000000" pitchFamily="2" charset="0"/>
              </a:defRPr>
            </a:lvl1pPr>
          </a:lstStyle>
          <a:p>
            <a:r>
              <a:rPr lang="nl-NL"/>
              <a:t>Klik om de stijl te bewerken</a:t>
            </a:r>
            <a:endParaRPr lang="nl-BE"/>
          </a:p>
        </p:txBody>
      </p:sp>
      <p:sp>
        <p:nvSpPr>
          <p:cNvPr id="3" name="Ondertitel 2"/>
          <p:cNvSpPr>
            <a:spLocks noGrp="1"/>
          </p:cNvSpPr>
          <p:nvPr>
            <p:ph type="subTitle" idx="1"/>
          </p:nvPr>
        </p:nvSpPr>
        <p:spPr>
          <a:xfrm>
            <a:off x="2304000" y="4174703"/>
            <a:ext cx="5354606" cy="1053708"/>
          </a:xfrm>
          <a:prstGeom prst="rect">
            <a:avLst/>
          </a:prstGeom>
        </p:spPr>
        <p:txBody>
          <a:bodyPr bIns="0">
            <a:noAutofit/>
          </a:bodyPr>
          <a:lstStyle>
            <a:lvl1pPr marL="0" indent="0" algn="l">
              <a:lnSpc>
                <a:spcPts val="1760"/>
              </a:lnSpc>
              <a:buNone/>
              <a:defRPr sz="158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FlandersArtSans-Regular" panose="00000500000000000000" pitchFamily="2" charset="0"/>
              </a:defRPr>
            </a:lvl1pPr>
            <a:lvl5pPr>
              <a:defRPr>
                <a:solidFill>
                  <a:schemeClr val="bg1"/>
                </a:solidFill>
                <a:latin typeface="FlandersArtSans-Regular" panose="00000500000000000000" pitchFamily="2" charset="0"/>
              </a:defRPr>
            </a:lvl5pPr>
          </a:lstStyle>
          <a:p>
            <a:pPr lvl="0"/>
            <a:r>
              <a:rPr lang="nl-NL"/>
              <a:t>KLIK OM DE MODELSTIJLEN TE BEWERKEN</a:t>
            </a:r>
          </a:p>
          <a:p>
            <a:pPr lvl="4"/>
            <a:endParaRPr lang="nl-BE"/>
          </a:p>
        </p:txBody>
      </p:sp>
    </p:spTree>
    <p:extLst>
      <p:ext uri="{BB962C8B-B14F-4D97-AF65-F5344CB8AC3E}">
        <p14:creationId xmlns:p14="http://schemas.microsoft.com/office/powerpoint/2010/main" val="40187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0.xml"/><Relationship Id="rId7"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png"/><Relationship Id="rId2" Type="http://schemas.openxmlformats.org/officeDocument/2006/relationships/slideLayout" Target="../slideLayouts/slideLayout13.xml"/><Relationship Id="rId16" Type="http://schemas.openxmlformats.org/officeDocument/2006/relationships/image" Target="../media/image6.png"/><Relationship Id="rId20"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3.xml"/><Relationship Id="rId10" Type="http://schemas.openxmlformats.org/officeDocument/2006/relationships/slideLayout" Target="../slideLayouts/slideLayout21.xml"/><Relationship Id="rId19"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image" Target="../media/image3.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2.png"/><Relationship Id="rId2" Type="http://schemas.openxmlformats.org/officeDocument/2006/relationships/slideLayout" Target="../slideLayouts/slideLayout27.xml"/><Relationship Id="rId16" Type="http://schemas.openxmlformats.org/officeDocument/2006/relationships/image" Target="../media/image6.png"/><Relationship Id="rId20" Type="http://schemas.openxmlformats.org/officeDocument/2006/relationships/image" Target="../media/image5.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4.xml"/><Relationship Id="rId10" Type="http://schemas.openxmlformats.org/officeDocument/2006/relationships/slideLayout" Target="../slideLayouts/slideLayout35.xml"/><Relationship Id="rId19" Type="http://schemas.openxmlformats.org/officeDocument/2006/relationships/image" Target="../media/image4.png"/><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a:t>Klik om de stijl te bewerken</a:t>
            </a:r>
            <a:endParaRPr lang="nl-BE"/>
          </a:p>
        </p:txBody>
      </p:sp>
      <p:sp>
        <p:nvSpPr>
          <p:cNvPr id="3" name="Tijdelijke aanduiding voor tekst 2"/>
          <p:cNvSpPr>
            <a:spLocks noGrp="1"/>
          </p:cNvSpPr>
          <p:nvPr>
            <p:ph type="body" idx="1"/>
          </p:nvPr>
        </p:nvSpPr>
        <p:spPr>
          <a:xfrm>
            <a:off x="1296000" y="1916140"/>
            <a:ext cx="7416000" cy="3672000"/>
          </a:xfrm>
          <a:prstGeom prst="rect">
            <a:avLst/>
          </a:prstGeom>
        </p:spPr>
        <p:txBody>
          <a:bodyPr vert="horz" lIns="0" tIns="0" rIns="0" bIns="4572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endParaRPr lang="nl-BE"/>
          </a:p>
          <a:p>
            <a:pPr lvl="4"/>
            <a:endParaRPr lang="nl-BE"/>
          </a:p>
        </p:txBody>
      </p:sp>
      <p:sp>
        <p:nvSpPr>
          <p:cNvPr id="4" name="Tijdelijke aanduiding voor datum 3"/>
          <p:cNvSpPr>
            <a:spLocks noGrp="1"/>
          </p:cNvSpPr>
          <p:nvPr>
            <p:ph type="dt" sz="half" idx="2"/>
          </p:nvPr>
        </p:nvSpPr>
        <p:spPr>
          <a:xfrm>
            <a:off x="3050875" y="6336000"/>
            <a:ext cx="900000" cy="360000"/>
          </a:xfrm>
          <a:prstGeom prst="rect">
            <a:avLst/>
          </a:prstGeom>
        </p:spPr>
        <p:txBody>
          <a:bodyPr vert="horz" lIns="91440" tIns="45720" rIns="91440" bIns="45720" rtlCol="0" anchor="ctr"/>
          <a:lstStyle>
            <a:lvl1pPr algn="l">
              <a:defRPr sz="900">
                <a:solidFill>
                  <a:schemeClr val="bg1">
                    <a:lumMod val="50000"/>
                  </a:schemeClr>
                </a:solidFill>
                <a:latin typeface="FlandersArtSans-Regular" panose="00000500000000000000" pitchFamily="2" charset="0"/>
              </a:defRPr>
            </a:lvl1pPr>
          </a:lstStyle>
          <a:p>
            <a:fld id="{FD6BEBD5-99F3-4C1B-B5AF-C9279F4847C2}" type="datetimeFigureOut">
              <a:rPr lang="nl-BE" smtClean="0"/>
              <a:pPr/>
              <a:t>13/06/2024</a:t>
            </a:fld>
            <a:endParaRPr lang="nl-BE"/>
          </a:p>
        </p:txBody>
      </p:sp>
      <p:sp>
        <p:nvSpPr>
          <p:cNvPr id="5" name="Tijdelijke aanduiding voor voettekst 4"/>
          <p:cNvSpPr>
            <a:spLocks noGrp="1"/>
          </p:cNvSpPr>
          <p:nvPr>
            <p:ph type="ftr" sz="quarter" idx="3"/>
          </p:nvPr>
        </p:nvSpPr>
        <p:spPr>
          <a:xfrm>
            <a:off x="3993393" y="6336000"/>
            <a:ext cx="1890000" cy="360000"/>
          </a:xfrm>
          <a:prstGeom prst="rect">
            <a:avLst/>
          </a:prstGeom>
        </p:spPr>
        <p:txBody>
          <a:bodyPr vert="horz" lIns="91440" tIns="45720" rIns="91440" bIns="45720" rtlCol="0" anchor="ctr"/>
          <a:lstStyle>
            <a:lvl1pPr algn="ctr">
              <a:defRPr sz="900">
                <a:solidFill>
                  <a:schemeClr val="bg1">
                    <a:lumMod val="50000"/>
                  </a:schemeClr>
                </a:solidFill>
                <a:latin typeface="FlandersArtSans-Regular" panose="00000500000000000000" pitchFamily="2" charset="0"/>
              </a:defRPr>
            </a:lvl1pPr>
          </a:lstStyle>
          <a:p>
            <a:endParaRPr lang="nl-BE"/>
          </a:p>
        </p:txBody>
      </p:sp>
      <p:sp>
        <p:nvSpPr>
          <p:cNvPr id="6" name="Tijdelijke aanduiding voor dianummer 5"/>
          <p:cNvSpPr>
            <a:spLocks noGrp="1"/>
          </p:cNvSpPr>
          <p:nvPr>
            <p:ph type="sldNum" sz="quarter" idx="4"/>
          </p:nvPr>
        </p:nvSpPr>
        <p:spPr>
          <a:xfrm>
            <a:off x="5944611" y="6336000"/>
            <a:ext cx="540000" cy="360000"/>
          </a:xfrm>
          <a:prstGeom prst="rect">
            <a:avLst/>
          </a:prstGeom>
        </p:spPr>
        <p:txBody>
          <a:bodyPr vert="horz" lIns="91440" tIns="45720" rIns="91440" bIns="45720" rtlCol="0" anchor="ctr"/>
          <a:lstStyle>
            <a:lvl1pPr algn="r">
              <a:defRPr sz="900">
                <a:solidFill>
                  <a:schemeClr val="bg1">
                    <a:lumMod val="50000"/>
                  </a:schemeClr>
                </a:solidFill>
                <a:latin typeface="FlandersArtSans-Regular" panose="00000500000000000000" pitchFamily="2" charset="0"/>
              </a:defRPr>
            </a:lvl1pPr>
          </a:lstStyle>
          <a:p>
            <a:fld id="{492AD3B4-D906-4191-84FB-4FE613E48036}" type="slidenum">
              <a:rPr lang="nl-BE" smtClean="0"/>
              <a:pPr/>
              <a:t>‹#›</a:t>
            </a:fld>
            <a:endParaRPr lang="nl-BE"/>
          </a:p>
        </p:txBody>
      </p:sp>
      <p:sp>
        <p:nvSpPr>
          <p:cNvPr id="7" name="Rechthoek 6"/>
          <p:cNvSpPr/>
          <p:nvPr userDrawn="1"/>
        </p:nvSpPr>
        <p:spPr>
          <a:xfrm>
            <a:off x="1" y="0"/>
            <a:ext cx="288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8" name="Afbeelding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87466" y="6007984"/>
            <a:ext cx="1845818" cy="719999"/>
          </a:xfrm>
          <a:prstGeom prst="rect">
            <a:avLst/>
          </a:prstGeom>
        </p:spPr>
      </p:pic>
    </p:spTree>
    <p:extLst>
      <p:ext uri="{BB962C8B-B14F-4D97-AF65-F5344CB8AC3E}">
        <p14:creationId xmlns:p14="http://schemas.microsoft.com/office/powerpoint/2010/main" val="2448228591"/>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4" r:id="rId3"/>
    <p:sldLayoutId id="2147483678" r:id="rId4"/>
    <p:sldLayoutId id="2147483650" r:id="rId5"/>
    <p:sldLayoutId id="2147483652" r:id="rId6"/>
    <p:sldLayoutId id="2147483655" r:id="rId7"/>
  </p:sldLayoutIdLst>
  <p:txStyles>
    <p:titleStyle>
      <a:lvl1pPr algn="l" defTabSz="914400" rtl="0" eaLnBrk="1" latinLnBrk="0" hangingPunct="1">
        <a:lnSpc>
          <a:spcPts val="3800"/>
        </a:lnSpc>
        <a:spcBef>
          <a:spcPts val="0"/>
        </a:spcBef>
        <a:buNone/>
        <a:defRPr sz="3700" b="0" i="0" kern="1200">
          <a:solidFill>
            <a:schemeClr val="tx1"/>
          </a:solidFill>
          <a:latin typeface="FlandersArtSans-Bold" panose="00000800000000000000" pitchFamily="2" charset="0"/>
          <a:ea typeface="+mj-ea"/>
          <a:cs typeface="FlandersArtSans-Bold" panose="00000800000000000000" pitchFamily="2" charset="0"/>
        </a:defRPr>
      </a:lvl1pPr>
    </p:titleStyle>
    <p:bodyStyle>
      <a:lvl1pPr marL="288000" indent="-288000" algn="l" defTabSz="914400" rtl="0" eaLnBrk="1" latinLnBrk="0" hangingPunct="1">
        <a:lnSpc>
          <a:spcPct val="90000"/>
        </a:lnSpc>
        <a:spcBef>
          <a:spcPts val="300"/>
        </a:spcBef>
        <a:buSzPct val="90000"/>
        <a:buFontTx/>
        <a:buBlip>
          <a:blip r:embed="rId10"/>
        </a:buBlip>
        <a:defRPr sz="2200" kern="1200" spc="0">
          <a:solidFill>
            <a:schemeClr val="tx1"/>
          </a:solidFill>
          <a:latin typeface="FlandersArtSans-Bold" panose="00000800000000000000" pitchFamily="2" charset="0"/>
          <a:ea typeface="+mn-ea"/>
          <a:cs typeface="+mn-cs"/>
        </a:defRPr>
      </a:lvl1pPr>
      <a:lvl2pPr marL="576000" indent="-288000" algn="l" defTabSz="914400" rtl="0" eaLnBrk="1" latinLnBrk="0" hangingPunct="1">
        <a:lnSpc>
          <a:spcPct val="90000"/>
        </a:lnSpc>
        <a:spcBef>
          <a:spcPts val="300"/>
        </a:spcBef>
        <a:buSzPct val="70000"/>
        <a:buFontTx/>
        <a:buBlip>
          <a:blip r:embed="rId11"/>
        </a:buBlip>
        <a:defRPr sz="2200" kern="1200" spc="0">
          <a:solidFill>
            <a:schemeClr val="bg1">
              <a:lumMod val="50000"/>
            </a:schemeClr>
          </a:solidFill>
          <a:latin typeface="FlandersArtSans-Regular" panose="00000500000000000000" pitchFamily="2" charset="0"/>
          <a:ea typeface="+mn-ea"/>
          <a:cs typeface="+mn-cs"/>
        </a:defRPr>
      </a:lvl2pPr>
      <a:lvl3pPr marL="864000" indent="-288000" algn="l" defTabSz="914400" rtl="0" eaLnBrk="1" latinLnBrk="0" hangingPunct="1">
        <a:lnSpc>
          <a:spcPct val="90000"/>
        </a:lnSpc>
        <a:spcBef>
          <a:spcPts val="300"/>
        </a:spcBef>
        <a:buSzPct val="90000"/>
        <a:buFontTx/>
        <a:buBlip>
          <a:blip r:embed="rId12"/>
        </a:buBlip>
        <a:defRPr sz="2000" kern="1200" spc="0">
          <a:solidFill>
            <a:schemeClr val="tx1"/>
          </a:solidFill>
          <a:latin typeface="FlandersArtSans-Regular" panose="00000500000000000000" pitchFamily="2" charset="0"/>
          <a:ea typeface="+mn-ea"/>
          <a:cs typeface="+mn-cs"/>
        </a:defRPr>
      </a:lvl3pPr>
      <a:lvl4pPr marL="1152000" indent="-288000" algn="l" defTabSz="914400" rtl="0" eaLnBrk="1" latinLnBrk="0" hangingPunct="1">
        <a:lnSpc>
          <a:spcPct val="90000"/>
        </a:lnSpc>
        <a:spcBef>
          <a:spcPts val="300"/>
        </a:spcBef>
        <a:buSzPct val="75000"/>
        <a:buFontTx/>
        <a:buBlip>
          <a:blip r:embed="rId13"/>
        </a:buBlip>
        <a:defRPr sz="2000" kern="1200" spc="0">
          <a:solidFill>
            <a:schemeClr val="tx1"/>
          </a:solidFill>
          <a:latin typeface="FlandersArtSans-Regular" panose="00000500000000000000" pitchFamily="2" charset="0"/>
          <a:ea typeface="+mn-ea"/>
          <a:cs typeface="+mn-cs"/>
        </a:defRPr>
      </a:lvl4pPr>
      <a:lvl5pPr marL="1440000" indent="-288000" algn="l" defTabSz="914400" rtl="0" eaLnBrk="1" latinLnBrk="0" hangingPunct="1">
        <a:lnSpc>
          <a:spcPct val="90000"/>
        </a:lnSpc>
        <a:spcBef>
          <a:spcPts val="300"/>
        </a:spcBef>
        <a:buSzPct val="90000"/>
        <a:buFontTx/>
        <a:buBlip>
          <a:blip r:embed="rId10"/>
        </a:buBlip>
        <a:defRPr sz="2000" kern="1200" spc="0" baseline="0">
          <a:solidFill>
            <a:schemeClr val="tx1"/>
          </a:solidFill>
          <a:latin typeface="FlandersArtSans-Regular"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a:t>Klik om de stijl te bewerken</a:t>
            </a:r>
            <a:endParaRPr lang="nl-BE"/>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13/06/2024</a:t>
            </a:fld>
            <a:endParaRPr lang="nl-BE"/>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a:t>
            </a:fld>
            <a:endParaRPr lang="nl-BE"/>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endParaRPr lang="nl-BE"/>
          </a:p>
          <a:p>
            <a:pPr lvl="4"/>
            <a:endParaRPr lang="nl-BE"/>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77" r:id="rId3"/>
    <p:sldLayoutId id="2147483676" r:id="rId4"/>
  </p:sldLayoutIdLst>
  <p:txStyles>
    <p:titleStyle>
      <a:lvl1pPr algn="l" defTabSz="914400" rtl="0" eaLnBrk="1" latinLnBrk="0" hangingPunct="1">
        <a:lnSpc>
          <a:spcPts val="3800"/>
        </a:lnSpc>
        <a:spcBef>
          <a:spcPct val="0"/>
        </a:spcBef>
        <a:buNone/>
        <a:defRPr sz="3700" kern="1200">
          <a:solidFill>
            <a:schemeClr val="tx1"/>
          </a:solidFill>
          <a:latin typeface="FlandersArtSans-Bold" panose="00000800000000000000" pitchFamily="2" charset="0"/>
          <a:ea typeface="+mj-ea"/>
          <a:cs typeface="+mj-cs"/>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6"/>
        </a:buBlip>
        <a:tabLst/>
        <a:defRPr sz="2200" kern="1200" spc="0" baseline="0">
          <a:solidFill>
            <a:schemeClr val="tx1"/>
          </a:solidFill>
          <a:latin typeface="FlandersArtSans-Bold" panose="00000800000000000000" pitchFamily="2" charset="0"/>
          <a:ea typeface="+mn-ea"/>
          <a:cs typeface="+mn-cs"/>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7"/>
        </a:buBlip>
        <a:tabLst/>
        <a:defRPr sz="2200" kern="1200" spc="0" baseline="0">
          <a:solidFill>
            <a:srgbClr val="9B9B9B"/>
          </a:solidFill>
          <a:latin typeface="FlandersArtSans-Regular" panose="00000500000000000000" pitchFamily="2" charset="0"/>
          <a:ea typeface="+mn-ea"/>
          <a:cs typeface="+mn-cs"/>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8"/>
        </a:buBlip>
        <a:tabLst/>
        <a:defRPr sz="2000" kern="1200" spc="0" baseline="0">
          <a:solidFill>
            <a:schemeClr val="tx1"/>
          </a:solidFill>
          <a:latin typeface="FlandersArtSans-Regular" panose="00000500000000000000" pitchFamily="2" charset="0"/>
          <a:ea typeface="+mn-ea"/>
          <a:cs typeface="+mn-cs"/>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9"/>
        </a:buBlip>
        <a:tabLst/>
        <a:defRPr sz="2000" kern="1200" spc="0" baseline="0">
          <a:solidFill>
            <a:schemeClr val="tx1"/>
          </a:solidFill>
          <a:latin typeface="FlandersArtSans-Regular" panose="00000500000000000000" pitchFamily="2" charset="0"/>
          <a:ea typeface="+mn-ea"/>
          <a:cs typeface="+mn-cs"/>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6"/>
        </a:buBlip>
        <a:tabLst/>
        <a:defRPr sz="2000" kern="1200" spc="0" baseline="0">
          <a:solidFill>
            <a:schemeClr val="tx1"/>
          </a:solidFill>
          <a:latin typeface="FlandersArtSans-Regular"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a:t>Klik om de stijl te bewerken</a:t>
            </a:r>
            <a:endParaRPr lang="nl-BE"/>
          </a:p>
        </p:txBody>
      </p:sp>
      <p:sp>
        <p:nvSpPr>
          <p:cNvPr id="3" name="Tijdelijke aanduiding voor tekst 2"/>
          <p:cNvSpPr>
            <a:spLocks noGrp="1"/>
          </p:cNvSpPr>
          <p:nvPr>
            <p:ph type="body" idx="1"/>
          </p:nvPr>
        </p:nvSpPr>
        <p:spPr>
          <a:xfrm>
            <a:off x="1296000" y="1916140"/>
            <a:ext cx="7416000" cy="3672000"/>
          </a:xfrm>
          <a:prstGeom prst="rect">
            <a:avLst/>
          </a:prstGeom>
        </p:spPr>
        <p:txBody>
          <a:bodyPr vert="horz" lIns="0" tIns="0" rIns="0" bIns="4572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endParaRPr lang="nl-BE"/>
          </a:p>
          <a:p>
            <a:pPr lvl="4"/>
            <a:endParaRPr lang="nl-BE"/>
          </a:p>
        </p:txBody>
      </p:sp>
      <p:sp>
        <p:nvSpPr>
          <p:cNvPr id="4" name="Tijdelijke aanduiding voor datum 3"/>
          <p:cNvSpPr>
            <a:spLocks noGrp="1"/>
          </p:cNvSpPr>
          <p:nvPr>
            <p:ph type="dt" sz="half" idx="2"/>
          </p:nvPr>
        </p:nvSpPr>
        <p:spPr>
          <a:xfrm>
            <a:off x="3050875" y="6336000"/>
            <a:ext cx="900000" cy="360000"/>
          </a:xfrm>
          <a:prstGeom prst="rect">
            <a:avLst/>
          </a:prstGeom>
        </p:spPr>
        <p:txBody>
          <a:bodyPr vert="horz" lIns="91440" tIns="45720" rIns="91440" bIns="45720" rtlCol="0" anchor="ctr"/>
          <a:lstStyle>
            <a:lvl1pPr algn="l">
              <a:defRPr sz="675">
                <a:solidFill>
                  <a:schemeClr val="bg1">
                    <a:lumMod val="50000"/>
                  </a:schemeClr>
                </a:solidFill>
                <a:latin typeface="FlandersArtSans-Regular" panose="00000500000000000000" pitchFamily="2" charset="0"/>
              </a:defRPr>
            </a:lvl1pPr>
          </a:lstStyle>
          <a:p>
            <a:fld id="{FD6BEBD5-99F3-4C1B-B5AF-C9279F4847C2}" type="datetimeFigureOut">
              <a:rPr lang="nl-BE" smtClean="0"/>
              <a:pPr/>
              <a:t>13/06/2024</a:t>
            </a:fld>
            <a:endParaRPr lang="nl-BE"/>
          </a:p>
        </p:txBody>
      </p:sp>
      <p:sp>
        <p:nvSpPr>
          <p:cNvPr id="5" name="Tijdelijke aanduiding voor voettekst 4"/>
          <p:cNvSpPr>
            <a:spLocks noGrp="1"/>
          </p:cNvSpPr>
          <p:nvPr>
            <p:ph type="ftr" sz="quarter" idx="3"/>
          </p:nvPr>
        </p:nvSpPr>
        <p:spPr>
          <a:xfrm>
            <a:off x="3993393" y="6336000"/>
            <a:ext cx="1890000" cy="360000"/>
          </a:xfrm>
          <a:prstGeom prst="rect">
            <a:avLst/>
          </a:prstGeom>
        </p:spPr>
        <p:txBody>
          <a:bodyPr vert="horz" lIns="91440" tIns="45720" rIns="91440" bIns="45720" rtlCol="0" anchor="ctr"/>
          <a:lstStyle>
            <a:lvl1pPr algn="ctr">
              <a:defRPr sz="675">
                <a:solidFill>
                  <a:schemeClr val="bg1">
                    <a:lumMod val="50000"/>
                  </a:schemeClr>
                </a:solidFill>
                <a:latin typeface="FlandersArtSans-Regular" panose="00000500000000000000" pitchFamily="2" charset="0"/>
              </a:defRPr>
            </a:lvl1pPr>
          </a:lstStyle>
          <a:p>
            <a:endParaRPr lang="nl-BE"/>
          </a:p>
        </p:txBody>
      </p:sp>
      <p:sp>
        <p:nvSpPr>
          <p:cNvPr id="6" name="Tijdelijke aanduiding voor dianummer 5"/>
          <p:cNvSpPr>
            <a:spLocks noGrp="1"/>
          </p:cNvSpPr>
          <p:nvPr>
            <p:ph type="sldNum" sz="quarter" idx="4"/>
          </p:nvPr>
        </p:nvSpPr>
        <p:spPr>
          <a:xfrm>
            <a:off x="5944611" y="6336000"/>
            <a:ext cx="540000" cy="360000"/>
          </a:xfrm>
          <a:prstGeom prst="rect">
            <a:avLst/>
          </a:prstGeom>
        </p:spPr>
        <p:txBody>
          <a:bodyPr vert="horz" lIns="91440" tIns="45720" rIns="91440" bIns="45720" rtlCol="0" anchor="ctr"/>
          <a:lstStyle>
            <a:lvl1pPr algn="r">
              <a:defRPr sz="675">
                <a:solidFill>
                  <a:schemeClr val="bg1">
                    <a:lumMod val="50000"/>
                  </a:schemeClr>
                </a:solidFill>
                <a:latin typeface="FlandersArtSans-Regular" panose="00000500000000000000" pitchFamily="2" charset="0"/>
              </a:defRPr>
            </a:lvl1pPr>
          </a:lstStyle>
          <a:p>
            <a:fld id="{492AD3B4-D906-4191-84FB-4FE613E48036}" type="slidenum">
              <a:rPr lang="nl-BE" smtClean="0"/>
              <a:pPr/>
              <a:t>‹#›</a:t>
            </a:fld>
            <a:endParaRPr lang="nl-BE"/>
          </a:p>
        </p:txBody>
      </p:sp>
      <p:sp>
        <p:nvSpPr>
          <p:cNvPr id="7" name="Rechthoek 6"/>
          <p:cNvSpPr/>
          <p:nvPr/>
        </p:nvSpPr>
        <p:spPr>
          <a:xfrm>
            <a:off x="1" y="0"/>
            <a:ext cx="288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pic>
        <p:nvPicPr>
          <p:cNvPr id="8" name="Afbeelding 7"/>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487466" y="6007984"/>
            <a:ext cx="1385100" cy="720000"/>
          </a:xfrm>
          <a:prstGeom prst="rect">
            <a:avLst/>
          </a:prstGeom>
        </p:spPr>
      </p:pic>
      <p:sp>
        <p:nvSpPr>
          <p:cNvPr id="9" name="Rechthoek 8">
            <a:extLst>
              <a:ext uri="{FF2B5EF4-FFF2-40B4-BE49-F238E27FC236}">
                <a16:creationId xmlns:a16="http://schemas.microsoft.com/office/drawing/2014/main" id="{E6EC2177-2778-48E9-90A6-A83D7D8EBE35}"/>
              </a:ext>
            </a:extLst>
          </p:cNvPr>
          <p:cNvSpPr/>
          <p:nvPr userDrawn="1"/>
        </p:nvSpPr>
        <p:spPr>
          <a:xfrm>
            <a:off x="1" y="0"/>
            <a:ext cx="288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spTree>
    <p:extLst>
      <p:ext uri="{BB962C8B-B14F-4D97-AF65-F5344CB8AC3E}">
        <p14:creationId xmlns:p14="http://schemas.microsoft.com/office/powerpoint/2010/main" val="140874763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Lst>
  <p:txStyles>
    <p:titleStyle>
      <a:lvl1pPr algn="l" defTabSz="685800" rtl="0" eaLnBrk="1" latinLnBrk="0" hangingPunct="1">
        <a:lnSpc>
          <a:spcPts val="2850"/>
        </a:lnSpc>
        <a:spcBef>
          <a:spcPts val="0"/>
        </a:spcBef>
        <a:buNone/>
        <a:defRPr sz="2775" b="0" i="0" kern="1200">
          <a:solidFill>
            <a:schemeClr val="tx1"/>
          </a:solidFill>
          <a:latin typeface="FlandersArtSans-Bold" panose="00000800000000000000" pitchFamily="2" charset="0"/>
          <a:ea typeface="+mj-ea"/>
          <a:cs typeface="FlandersArtSans-Bold" panose="00000800000000000000" pitchFamily="2" charset="0"/>
        </a:defRPr>
      </a:lvl1pPr>
    </p:titleStyle>
    <p:bodyStyle>
      <a:lvl1pPr marL="216000" indent="-216000" algn="l" defTabSz="685800" rtl="0" eaLnBrk="1" latinLnBrk="0" hangingPunct="1">
        <a:lnSpc>
          <a:spcPct val="90000"/>
        </a:lnSpc>
        <a:spcBef>
          <a:spcPts val="225"/>
        </a:spcBef>
        <a:buSzPct val="90000"/>
        <a:buFontTx/>
        <a:buBlip>
          <a:blip r:embed="rId17"/>
        </a:buBlip>
        <a:defRPr sz="1650" kern="1200" spc="0">
          <a:solidFill>
            <a:schemeClr val="tx1"/>
          </a:solidFill>
          <a:latin typeface="FlandersArtSans-Bold" panose="00000800000000000000" pitchFamily="2" charset="0"/>
          <a:ea typeface="+mn-ea"/>
          <a:cs typeface="+mn-cs"/>
        </a:defRPr>
      </a:lvl1pPr>
      <a:lvl2pPr marL="432000" indent="-216000" algn="l" defTabSz="685800" rtl="0" eaLnBrk="1" latinLnBrk="0" hangingPunct="1">
        <a:lnSpc>
          <a:spcPct val="90000"/>
        </a:lnSpc>
        <a:spcBef>
          <a:spcPts val="225"/>
        </a:spcBef>
        <a:buSzPct val="70000"/>
        <a:buFontTx/>
        <a:buBlip>
          <a:blip r:embed="rId18"/>
        </a:buBlip>
        <a:defRPr sz="1650" kern="1200" spc="0">
          <a:solidFill>
            <a:schemeClr val="bg1">
              <a:lumMod val="50000"/>
            </a:schemeClr>
          </a:solidFill>
          <a:latin typeface="FlandersArtSans-Regular" panose="00000500000000000000" pitchFamily="2" charset="0"/>
          <a:ea typeface="+mn-ea"/>
          <a:cs typeface="+mn-cs"/>
        </a:defRPr>
      </a:lvl2pPr>
      <a:lvl3pPr marL="648000" indent="-216000" algn="l" defTabSz="685800" rtl="0" eaLnBrk="1" latinLnBrk="0" hangingPunct="1">
        <a:lnSpc>
          <a:spcPct val="90000"/>
        </a:lnSpc>
        <a:spcBef>
          <a:spcPts val="225"/>
        </a:spcBef>
        <a:buSzPct val="90000"/>
        <a:buFontTx/>
        <a:buBlip>
          <a:blip r:embed="rId19"/>
        </a:buBlip>
        <a:defRPr sz="1500" kern="1200" spc="0">
          <a:solidFill>
            <a:schemeClr val="tx1"/>
          </a:solidFill>
          <a:latin typeface="FlandersArtSans-Regular" panose="00000500000000000000" pitchFamily="2" charset="0"/>
          <a:ea typeface="+mn-ea"/>
          <a:cs typeface="+mn-cs"/>
        </a:defRPr>
      </a:lvl3pPr>
      <a:lvl4pPr marL="864000" indent="-216000" algn="l" defTabSz="685800" rtl="0" eaLnBrk="1" latinLnBrk="0" hangingPunct="1">
        <a:lnSpc>
          <a:spcPct val="90000"/>
        </a:lnSpc>
        <a:spcBef>
          <a:spcPts val="225"/>
        </a:spcBef>
        <a:buSzPct val="75000"/>
        <a:buFontTx/>
        <a:buBlip>
          <a:blip r:embed="rId20"/>
        </a:buBlip>
        <a:defRPr sz="1500" kern="1200" spc="0">
          <a:solidFill>
            <a:schemeClr val="tx1"/>
          </a:solidFill>
          <a:latin typeface="FlandersArtSans-Regular" panose="00000500000000000000" pitchFamily="2" charset="0"/>
          <a:ea typeface="+mn-ea"/>
          <a:cs typeface="+mn-cs"/>
        </a:defRPr>
      </a:lvl4pPr>
      <a:lvl5pPr marL="1080000" indent="-216000" algn="l" defTabSz="685800" rtl="0" eaLnBrk="1" latinLnBrk="0" hangingPunct="1">
        <a:lnSpc>
          <a:spcPct val="90000"/>
        </a:lnSpc>
        <a:spcBef>
          <a:spcPts val="225"/>
        </a:spcBef>
        <a:buSzPct val="90000"/>
        <a:buFontTx/>
        <a:buBlip>
          <a:blip r:embed="rId17"/>
        </a:buBlip>
        <a:defRPr sz="1500" kern="1200" spc="0" baseline="0">
          <a:solidFill>
            <a:schemeClr val="tx1"/>
          </a:solidFill>
          <a:latin typeface="FlandersArtSans-Regular" panose="00000500000000000000"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B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a:t>Klik om de stijl te bewerken</a:t>
            </a:r>
            <a:endParaRPr lang="nl-BE"/>
          </a:p>
        </p:txBody>
      </p:sp>
      <p:sp>
        <p:nvSpPr>
          <p:cNvPr id="3" name="Tijdelijke aanduiding voor tekst 2"/>
          <p:cNvSpPr>
            <a:spLocks noGrp="1"/>
          </p:cNvSpPr>
          <p:nvPr>
            <p:ph type="body" idx="1"/>
          </p:nvPr>
        </p:nvSpPr>
        <p:spPr>
          <a:xfrm>
            <a:off x="1296000" y="1916140"/>
            <a:ext cx="7416000" cy="3672000"/>
          </a:xfrm>
          <a:prstGeom prst="rect">
            <a:avLst/>
          </a:prstGeom>
        </p:spPr>
        <p:txBody>
          <a:bodyPr vert="horz" lIns="0" tIns="0" rIns="0" bIns="4572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endParaRPr lang="nl-BE"/>
          </a:p>
          <a:p>
            <a:pPr lvl="4"/>
            <a:endParaRPr lang="nl-BE"/>
          </a:p>
        </p:txBody>
      </p:sp>
      <p:sp>
        <p:nvSpPr>
          <p:cNvPr id="4" name="Tijdelijke aanduiding voor datum 3"/>
          <p:cNvSpPr>
            <a:spLocks noGrp="1"/>
          </p:cNvSpPr>
          <p:nvPr>
            <p:ph type="dt" sz="half" idx="2"/>
          </p:nvPr>
        </p:nvSpPr>
        <p:spPr>
          <a:xfrm>
            <a:off x="3050875" y="6336000"/>
            <a:ext cx="900000" cy="360000"/>
          </a:xfrm>
          <a:prstGeom prst="rect">
            <a:avLst/>
          </a:prstGeom>
        </p:spPr>
        <p:txBody>
          <a:bodyPr vert="horz" lIns="91440" tIns="45720" rIns="91440" bIns="45720" rtlCol="0" anchor="ctr"/>
          <a:lstStyle>
            <a:lvl1pPr algn="l">
              <a:defRPr sz="675">
                <a:solidFill>
                  <a:schemeClr val="bg1">
                    <a:lumMod val="50000"/>
                  </a:schemeClr>
                </a:solidFill>
                <a:latin typeface="FlandersArtSans-Regular" panose="00000500000000000000" pitchFamily="2" charset="0"/>
              </a:defRPr>
            </a:lvl1pPr>
          </a:lstStyle>
          <a:p>
            <a:fld id="{FD6BEBD5-99F3-4C1B-B5AF-C9279F4847C2}" type="datetimeFigureOut">
              <a:rPr lang="nl-BE" smtClean="0"/>
              <a:pPr/>
              <a:t>13/06/2024</a:t>
            </a:fld>
            <a:endParaRPr lang="nl-BE"/>
          </a:p>
        </p:txBody>
      </p:sp>
      <p:sp>
        <p:nvSpPr>
          <p:cNvPr id="5" name="Tijdelijke aanduiding voor voettekst 4"/>
          <p:cNvSpPr>
            <a:spLocks noGrp="1"/>
          </p:cNvSpPr>
          <p:nvPr>
            <p:ph type="ftr" sz="quarter" idx="3"/>
          </p:nvPr>
        </p:nvSpPr>
        <p:spPr>
          <a:xfrm>
            <a:off x="3993393" y="6336000"/>
            <a:ext cx="1890000" cy="360000"/>
          </a:xfrm>
          <a:prstGeom prst="rect">
            <a:avLst/>
          </a:prstGeom>
        </p:spPr>
        <p:txBody>
          <a:bodyPr vert="horz" lIns="91440" tIns="45720" rIns="91440" bIns="45720" rtlCol="0" anchor="ctr"/>
          <a:lstStyle>
            <a:lvl1pPr algn="ctr">
              <a:defRPr sz="675">
                <a:solidFill>
                  <a:schemeClr val="bg1">
                    <a:lumMod val="50000"/>
                  </a:schemeClr>
                </a:solidFill>
                <a:latin typeface="FlandersArtSans-Regular" panose="00000500000000000000" pitchFamily="2" charset="0"/>
              </a:defRPr>
            </a:lvl1pPr>
          </a:lstStyle>
          <a:p>
            <a:endParaRPr lang="nl-BE"/>
          </a:p>
        </p:txBody>
      </p:sp>
      <p:sp>
        <p:nvSpPr>
          <p:cNvPr id="6" name="Tijdelijke aanduiding voor dianummer 5"/>
          <p:cNvSpPr>
            <a:spLocks noGrp="1"/>
          </p:cNvSpPr>
          <p:nvPr>
            <p:ph type="sldNum" sz="quarter" idx="4"/>
          </p:nvPr>
        </p:nvSpPr>
        <p:spPr>
          <a:xfrm>
            <a:off x="5944611" y="6336000"/>
            <a:ext cx="540000" cy="360000"/>
          </a:xfrm>
          <a:prstGeom prst="rect">
            <a:avLst/>
          </a:prstGeom>
        </p:spPr>
        <p:txBody>
          <a:bodyPr vert="horz" lIns="91440" tIns="45720" rIns="91440" bIns="45720" rtlCol="0" anchor="ctr"/>
          <a:lstStyle>
            <a:lvl1pPr algn="r">
              <a:defRPr sz="675">
                <a:solidFill>
                  <a:schemeClr val="bg1">
                    <a:lumMod val="50000"/>
                  </a:schemeClr>
                </a:solidFill>
                <a:latin typeface="FlandersArtSans-Regular" panose="00000500000000000000" pitchFamily="2" charset="0"/>
              </a:defRPr>
            </a:lvl1pPr>
          </a:lstStyle>
          <a:p>
            <a:fld id="{492AD3B4-D906-4191-84FB-4FE613E48036}" type="slidenum">
              <a:rPr lang="nl-BE" smtClean="0"/>
              <a:pPr/>
              <a:t>‹#›</a:t>
            </a:fld>
            <a:endParaRPr lang="nl-BE"/>
          </a:p>
        </p:txBody>
      </p:sp>
      <p:sp>
        <p:nvSpPr>
          <p:cNvPr id="7" name="Rechthoek 6"/>
          <p:cNvSpPr/>
          <p:nvPr/>
        </p:nvSpPr>
        <p:spPr>
          <a:xfrm>
            <a:off x="1" y="0"/>
            <a:ext cx="288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pic>
        <p:nvPicPr>
          <p:cNvPr id="8" name="Afbeelding 7"/>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487466" y="6007984"/>
            <a:ext cx="1385100" cy="720000"/>
          </a:xfrm>
          <a:prstGeom prst="rect">
            <a:avLst/>
          </a:prstGeom>
        </p:spPr>
      </p:pic>
      <p:sp>
        <p:nvSpPr>
          <p:cNvPr id="9" name="Rechthoek 8">
            <a:extLst>
              <a:ext uri="{FF2B5EF4-FFF2-40B4-BE49-F238E27FC236}">
                <a16:creationId xmlns:a16="http://schemas.microsoft.com/office/drawing/2014/main" id="{E6EC2177-2778-48E9-90A6-A83D7D8EBE35}"/>
              </a:ext>
            </a:extLst>
          </p:cNvPr>
          <p:cNvSpPr/>
          <p:nvPr userDrawn="1"/>
        </p:nvSpPr>
        <p:spPr>
          <a:xfrm>
            <a:off x="1" y="0"/>
            <a:ext cx="288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spTree>
    <p:extLst>
      <p:ext uri="{BB962C8B-B14F-4D97-AF65-F5344CB8AC3E}">
        <p14:creationId xmlns:p14="http://schemas.microsoft.com/office/powerpoint/2010/main" val="300279101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Lst>
  <p:txStyles>
    <p:titleStyle>
      <a:lvl1pPr algn="l" defTabSz="685800" rtl="0" eaLnBrk="1" latinLnBrk="0" hangingPunct="1">
        <a:lnSpc>
          <a:spcPts val="2850"/>
        </a:lnSpc>
        <a:spcBef>
          <a:spcPts val="0"/>
        </a:spcBef>
        <a:buNone/>
        <a:defRPr sz="2775" b="0" i="0" kern="1200">
          <a:solidFill>
            <a:schemeClr val="tx1"/>
          </a:solidFill>
          <a:latin typeface="FlandersArtSans-Bold" panose="00000800000000000000" pitchFamily="2" charset="0"/>
          <a:ea typeface="+mj-ea"/>
          <a:cs typeface="FlandersArtSans-Bold" panose="00000800000000000000" pitchFamily="2" charset="0"/>
        </a:defRPr>
      </a:lvl1pPr>
    </p:titleStyle>
    <p:bodyStyle>
      <a:lvl1pPr marL="216000" indent="-216000" algn="l" defTabSz="685800" rtl="0" eaLnBrk="1" latinLnBrk="0" hangingPunct="1">
        <a:lnSpc>
          <a:spcPct val="90000"/>
        </a:lnSpc>
        <a:spcBef>
          <a:spcPts val="225"/>
        </a:spcBef>
        <a:buSzPct val="90000"/>
        <a:buFontTx/>
        <a:buBlip>
          <a:blip r:embed="rId17"/>
        </a:buBlip>
        <a:defRPr sz="1650" kern="1200" spc="0">
          <a:solidFill>
            <a:schemeClr val="tx1"/>
          </a:solidFill>
          <a:latin typeface="FlandersArtSans-Bold" panose="00000800000000000000" pitchFamily="2" charset="0"/>
          <a:ea typeface="+mn-ea"/>
          <a:cs typeface="+mn-cs"/>
        </a:defRPr>
      </a:lvl1pPr>
      <a:lvl2pPr marL="432000" indent="-216000" algn="l" defTabSz="685800" rtl="0" eaLnBrk="1" latinLnBrk="0" hangingPunct="1">
        <a:lnSpc>
          <a:spcPct val="90000"/>
        </a:lnSpc>
        <a:spcBef>
          <a:spcPts val="225"/>
        </a:spcBef>
        <a:buSzPct val="70000"/>
        <a:buFontTx/>
        <a:buBlip>
          <a:blip r:embed="rId18"/>
        </a:buBlip>
        <a:defRPr sz="1650" kern="1200" spc="0">
          <a:solidFill>
            <a:schemeClr val="bg1">
              <a:lumMod val="50000"/>
            </a:schemeClr>
          </a:solidFill>
          <a:latin typeface="FlandersArtSans-Regular" panose="00000500000000000000" pitchFamily="2" charset="0"/>
          <a:ea typeface="+mn-ea"/>
          <a:cs typeface="+mn-cs"/>
        </a:defRPr>
      </a:lvl2pPr>
      <a:lvl3pPr marL="648000" indent="-216000" algn="l" defTabSz="685800" rtl="0" eaLnBrk="1" latinLnBrk="0" hangingPunct="1">
        <a:lnSpc>
          <a:spcPct val="90000"/>
        </a:lnSpc>
        <a:spcBef>
          <a:spcPts val="225"/>
        </a:spcBef>
        <a:buSzPct val="90000"/>
        <a:buFontTx/>
        <a:buBlip>
          <a:blip r:embed="rId19"/>
        </a:buBlip>
        <a:defRPr sz="1500" kern="1200" spc="0">
          <a:solidFill>
            <a:schemeClr val="tx1"/>
          </a:solidFill>
          <a:latin typeface="FlandersArtSans-Regular" panose="00000500000000000000" pitchFamily="2" charset="0"/>
          <a:ea typeface="+mn-ea"/>
          <a:cs typeface="+mn-cs"/>
        </a:defRPr>
      </a:lvl3pPr>
      <a:lvl4pPr marL="864000" indent="-216000" algn="l" defTabSz="685800" rtl="0" eaLnBrk="1" latinLnBrk="0" hangingPunct="1">
        <a:lnSpc>
          <a:spcPct val="90000"/>
        </a:lnSpc>
        <a:spcBef>
          <a:spcPts val="225"/>
        </a:spcBef>
        <a:buSzPct val="75000"/>
        <a:buFontTx/>
        <a:buBlip>
          <a:blip r:embed="rId20"/>
        </a:buBlip>
        <a:defRPr sz="1500" kern="1200" spc="0">
          <a:solidFill>
            <a:schemeClr val="tx1"/>
          </a:solidFill>
          <a:latin typeface="FlandersArtSans-Regular" panose="00000500000000000000" pitchFamily="2" charset="0"/>
          <a:ea typeface="+mn-ea"/>
          <a:cs typeface="+mn-cs"/>
        </a:defRPr>
      </a:lvl4pPr>
      <a:lvl5pPr marL="1080000" indent="-216000" algn="l" defTabSz="685800" rtl="0" eaLnBrk="1" latinLnBrk="0" hangingPunct="1">
        <a:lnSpc>
          <a:spcPct val="90000"/>
        </a:lnSpc>
        <a:spcBef>
          <a:spcPts val="225"/>
        </a:spcBef>
        <a:buSzPct val="90000"/>
        <a:buFontTx/>
        <a:buBlip>
          <a:blip r:embed="rId17"/>
        </a:buBlip>
        <a:defRPr sz="1500" kern="1200" spc="0" baseline="0">
          <a:solidFill>
            <a:schemeClr val="tx1"/>
          </a:solidFill>
          <a:latin typeface="FlandersArtSans-Regular" panose="00000500000000000000"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B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login.socialsecurity.be/idp/userType/process?requestId=wtklhgevosofl72jmjq43cs1ljh&amp;domain=int&amp;language=n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vlaanderen.be/toelating-tot-arbeid/toelating-tot-arbeid-categorieen"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hyperlink" Target="https://midden-groningen.sp.nl/nieuws/2017/04/vragen-aan-het-college-lefier-en-aardbevingen" TargetMode="External"/><Relationship Id="rId5" Type="http://schemas.openxmlformats.org/officeDocument/2006/relationships/image" Target="../media/image7.jpeg"/><Relationship Id="rId4" Type="http://schemas.openxmlformats.org/officeDocument/2006/relationships/hyperlink" Target="mailto:ann.bogman@vlaanderen.b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assets.vlaanderen.be/image/upload/v1698675607/mb_knelpuntberoepen_1_9_2023_getekend_r596tj.pdf" TargetMode="External"/><Relationship Id="rId2" Type="http://schemas.openxmlformats.org/officeDocument/2006/relationships/hyperlink" Target="https://www.vdab.be/sites/default/files/media/files/Knelpuntberoepen2024.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eperen 15"/>
          <p:cNvGrpSpPr/>
          <p:nvPr/>
        </p:nvGrpSpPr>
        <p:grpSpPr>
          <a:xfrm>
            <a:off x="288002" y="288001"/>
            <a:ext cx="6033505" cy="6265475"/>
            <a:chOff x="288001" y="288000"/>
            <a:chExt cx="6033505" cy="6265475"/>
          </a:xfrm>
          <a:solidFill>
            <a:schemeClr val="accent1"/>
          </a:solidFill>
        </p:grpSpPr>
        <p:sp>
          <p:nvSpPr>
            <p:cNvPr id="13" name="Rechthoek 12"/>
            <p:cNvSpPr>
              <a:spLocks/>
            </p:cNvSpPr>
            <p:nvPr/>
          </p:nvSpPr>
          <p:spPr>
            <a:xfrm>
              <a:off x="288001" y="288000"/>
              <a:ext cx="4248000" cy="6265475"/>
            </a:xfrm>
            <a:prstGeom prst="rect">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4" name="Rechthoekige driehoek 13"/>
            <p:cNvSpPr/>
            <p:nvPr/>
          </p:nvSpPr>
          <p:spPr>
            <a:xfrm>
              <a:off x="4536000" y="288000"/>
              <a:ext cx="1785506" cy="6264000"/>
            </a:xfrm>
            <a:prstGeom prst="rtTriangle">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16" name="Titel 15"/>
          <p:cNvSpPr>
            <a:spLocks noGrp="1"/>
          </p:cNvSpPr>
          <p:nvPr>
            <p:ph type="ctrTitle"/>
          </p:nvPr>
        </p:nvSpPr>
        <p:spPr/>
        <p:txBody>
          <a:bodyPr/>
          <a:lstStyle/>
          <a:p>
            <a:r>
              <a:rPr lang="nl-BE" sz="3200"/>
              <a:t>Arbeidsmigratie in Vlaanderen</a:t>
            </a:r>
          </a:p>
        </p:txBody>
      </p:sp>
      <p:sp>
        <p:nvSpPr>
          <p:cNvPr id="17" name="Ondertitel 16"/>
          <p:cNvSpPr>
            <a:spLocks noGrp="1"/>
          </p:cNvSpPr>
          <p:nvPr>
            <p:ph type="subTitle" idx="1"/>
          </p:nvPr>
        </p:nvSpPr>
        <p:spPr/>
        <p:txBody>
          <a:bodyPr/>
          <a:lstStyle/>
          <a:p>
            <a:r>
              <a:rPr lang="nl-BE"/>
              <a:t>14 juni 2024</a:t>
            </a:r>
          </a:p>
        </p:txBody>
      </p:sp>
      <p:sp>
        <p:nvSpPr>
          <p:cNvPr id="18" name="Tijdelijke aanduiding voor inhoud 17"/>
          <p:cNvSpPr>
            <a:spLocks noGrp="1"/>
          </p:cNvSpPr>
          <p:nvPr>
            <p:ph idx="12"/>
          </p:nvPr>
        </p:nvSpPr>
        <p:spPr/>
        <p:txBody>
          <a:bodyPr/>
          <a:lstStyle/>
          <a:p>
            <a:endParaRPr lang="nl-BE"/>
          </a:p>
        </p:txBody>
      </p:sp>
      <p:pic>
        <p:nvPicPr>
          <p:cNvPr id="15" name="Afbeelding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6267" y="417600"/>
            <a:ext cx="1845818" cy="7199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934DC-E994-0A1C-3712-E1B736ABB359}"/>
              </a:ext>
            </a:extLst>
          </p:cNvPr>
          <p:cNvSpPr>
            <a:spLocks noGrp="1"/>
          </p:cNvSpPr>
          <p:nvPr>
            <p:ph type="title"/>
          </p:nvPr>
        </p:nvSpPr>
        <p:spPr/>
        <p:txBody>
          <a:bodyPr/>
          <a:lstStyle/>
          <a:p>
            <a:r>
              <a:rPr lang="nl-BE"/>
              <a:t>3) Overige</a:t>
            </a:r>
          </a:p>
        </p:txBody>
      </p:sp>
      <p:sp>
        <p:nvSpPr>
          <p:cNvPr id="3" name="Tijdelijke aanduiding voor inhoud 2">
            <a:extLst>
              <a:ext uri="{FF2B5EF4-FFF2-40B4-BE49-F238E27FC236}">
                <a16:creationId xmlns:a16="http://schemas.microsoft.com/office/drawing/2014/main" id="{30366383-F787-57E6-51C2-278B379518E9}"/>
              </a:ext>
            </a:extLst>
          </p:cNvPr>
          <p:cNvSpPr>
            <a:spLocks noGrp="1"/>
          </p:cNvSpPr>
          <p:nvPr>
            <p:ph sz="half" idx="1"/>
          </p:nvPr>
        </p:nvSpPr>
        <p:spPr/>
        <p:txBody>
          <a:bodyPr/>
          <a:lstStyle/>
          <a:p>
            <a:r>
              <a:rPr lang="nl-BE"/>
              <a:t>Geen vermoeden van tekort – toelating na aantoonbare wervingsinspanningen door WG</a:t>
            </a:r>
          </a:p>
          <a:p>
            <a:r>
              <a:rPr lang="nl-BE"/>
              <a:t>Voorwaarden toelating:</a:t>
            </a:r>
          </a:p>
          <a:p>
            <a:pPr lvl="1"/>
            <a:r>
              <a:rPr lang="nl-BE"/>
              <a:t>Sinds 1/5/24 verstrengd: </a:t>
            </a:r>
          </a:p>
          <a:p>
            <a:pPr lvl="2"/>
            <a:r>
              <a:rPr lang="nl-BE"/>
              <a:t>Enkel mogelijk voor knelpuntvacatures VDAB (laag/</a:t>
            </a:r>
            <a:r>
              <a:rPr lang="nl-BE" err="1"/>
              <a:t>middengeschoold</a:t>
            </a:r>
            <a:r>
              <a:rPr lang="nl-BE"/>
              <a:t>)</a:t>
            </a:r>
          </a:p>
          <a:p>
            <a:pPr lvl="2"/>
            <a:r>
              <a:rPr lang="nl-BE"/>
              <a:t>Vacature via gedeeld beheer VDAB gedurende 9 weken (3 weken voor seizoenarbeid)</a:t>
            </a:r>
          </a:p>
          <a:p>
            <a:pPr lvl="1"/>
            <a:r>
              <a:rPr lang="nl-BE"/>
              <a:t>Geen kwalificatievereisten, wel minimumloon (</a:t>
            </a:r>
            <a:r>
              <a:rPr lang="nl-BE" err="1"/>
              <a:t>ggmmi</a:t>
            </a:r>
            <a:r>
              <a:rPr lang="nl-BE"/>
              <a:t>)</a:t>
            </a:r>
          </a:p>
          <a:p>
            <a:pPr lvl="1"/>
            <a:r>
              <a:rPr lang="nl-BE"/>
              <a:t>Beoordeling wervingsinspanningen door dienst/VDAB</a:t>
            </a:r>
          </a:p>
        </p:txBody>
      </p:sp>
    </p:spTree>
    <p:extLst>
      <p:ext uri="{BB962C8B-B14F-4D97-AF65-F5344CB8AC3E}">
        <p14:creationId xmlns:p14="http://schemas.microsoft.com/office/powerpoint/2010/main" val="308658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72F165-C3BA-EAD8-8A55-D30571DE7DB1}"/>
              </a:ext>
            </a:extLst>
          </p:cNvPr>
          <p:cNvSpPr>
            <a:spLocks noGrp="1"/>
          </p:cNvSpPr>
          <p:nvPr>
            <p:ph type="title"/>
          </p:nvPr>
        </p:nvSpPr>
        <p:spPr/>
        <p:txBody>
          <a:bodyPr/>
          <a:lstStyle/>
          <a:p>
            <a:r>
              <a:rPr lang="nl-BE"/>
              <a:t>Procedure</a:t>
            </a:r>
          </a:p>
        </p:txBody>
      </p:sp>
      <p:sp>
        <p:nvSpPr>
          <p:cNvPr id="3" name="Tijdelijke aanduiding voor inhoud 2">
            <a:extLst>
              <a:ext uri="{FF2B5EF4-FFF2-40B4-BE49-F238E27FC236}">
                <a16:creationId xmlns:a16="http://schemas.microsoft.com/office/drawing/2014/main" id="{19C5C0DF-002D-CD18-3FB4-3F986DFF7E4E}"/>
              </a:ext>
            </a:extLst>
          </p:cNvPr>
          <p:cNvSpPr>
            <a:spLocks noGrp="1"/>
          </p:cNvSpPr>
          <p:nvPr>
            <p:ph sz="half" idx="1"/>
          </p:nvPr>
        </p:nvSpPr>
        <p:spPr/>
        <p:txBody>
          <a:bodyPr/>
          <a:lstStyle/>
          <a:p>
            <a:r>
              <a:rPr lang="nl-BE"/>
              <a:t>Elektronische aanvraag via </a:t>
            </a:r>
            <a:r>
              <a:rPr lang="nl-BE">
                <a:hlinkClick r:id="rId2"/>
              </a:rPr>
              <a:t>Uniek loket “</a:t>
            </a:r>
            <a:r>
              <a:rPr lang="nl-BE" err="1">
                <a:hlinkClick r:id="rId2"/>
              </a:rPr>
              <a:t>Working</a:t>
            </a:r>
            <a:r>
              <a:rPr lang="nl-BE">
                <a:hlinkClick r:id="rId2"/>
              </a:rPr>
              <a:t> in Belgium”</a:t>
            </a:r>
            <a:r>
              <a:rPr lang="nl-BE"/>
              <a:t>(UL)</a:t>
            </a:r>
          </a:p>
          <a:p>
            <a:pPr lvl="1"/>
            <a:r>
              <a:rPr lang="nl-BE"/>
              <a:t>Aanvragen gecombineerde vergunning (bepaalde duur/onbepaalde duur)</a:t>
            </a:r>
          </a:p>
          <a:p>
            <a:pPr lvl="2"/>
            <a:r>
              <a:rPr lang="nl-BE" sz="1600"/>
              <a:t>Bepaalde duur: door werkgever</a:t>
            </a:r>
          </a:p>
          <a:p>
            <a:pPr lvl="2"/>
            <a:r>
              <a:rPr lang="nl-BE" sz="1600"/>
              <a:t>Onbepaalde duur: door werknemer</a:t>
            </a:r>
          </a:p>
          <a:p>
            <a:pPr lvl="1"/>
            <a:r>
              <a:rPr lang="nl-BE"/>
              <a:t>Aanvragen arbeidskaart: per mail, vanaf Q2/2024 via UL</a:t>
            </a:r>
          </a:p>
          <a:p>
            <a:pPr lvl="2"/>
            <a:r>
              <a:rPr lang="nl-BE" sz="1600"/>
              <a:t>Tewerkstelling &lt;90 dagen</a:t>
            </a:r>
          </a:p>
          <a:p>
            <a:pPr lvl="2"/>
            <a:r>
              <a:rPr lang="nl-BE" sz="1600"/>
              <a:t>Grensarbeiders</a:t>
            </a:r>
          </a:p>
          <a:p>
            <a:r>
              <a:rPr lang="nl-BE"/>
              <a:t>Beroepsmogelijkheid bij minister</a:t>
            </a:r>
          </a:p>
          <a:p>
            <a:r>
              <a:rPr lang="nl-BE"/>
              <a:t>Dien je aanvraag tijdig in: doorlooptijden tot 3 maanden</a:t>
            </a:r>
          </a:p>
        </p:txBody>
      </p:sp>
    </p:spTree>
    <p:extLst>
      <p:ext uri="{BB962C8B-B14F-4D97-AF65-F5344CB8AC3E}">
        <p14:creationId xmlns:p14="http://schemas.microsoft.com/office/powerpoint/2010/main" val="292768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3E68E-57A4-4C49-A85A-D14B9003FA9C}"/>
              </a:ext>
            </a:extLst>
          </p:cNvPr>
          <p:cNvSpPr>
            <a:spLocks noGrp="1"/>
          </p:cNvSpPr>
          <p:nvPr>
            <p:ph type="title"/>
          </p:nvPr>
        </p:nvSpPr>
        <p:spPr/>
        <p:txBody>
          <a:bodyPr/>
          <a:lstStyle/>
          <a:p>
            <a:r>
              <a:rPr lang="nl-BE"/>
              <a:t>Recente verstrenging beleid</a:t>
            </a:r>
          </a:p>
        </p:txBody>
      </p:sp>
      <p:sp>
        <p:nvSpPr>
          <p:cNvPr id="3" name="Tijdelijke aanduiding voor inhoud 2">
            <a:extLst>
              <a:ext uri="{FF2B5EF4-FFF2-40B4-BE49-F238E27FC236}">
                <a16:creationId xmlns:a16="http://schemas.microsoft.com/office/drawing/2014/main" id="{C21927D1-06CC-FE8A-A371-B20E076191E6}"/>
              </a:ext>
            </a:extLst>
          </p:cNvPr>
          <p:cNvSpPr>
            <a:spLocks noGrp="1"/>
          </p:cNvSpPr>
          <p:nvPr>
            <p:ph sz="half" idx="1"/>
          </p:nvPr>
        </p:nvSpPr>
        <p:spPr/>
        <p:txBody>
          <a:bodyPr/>
          <a:lstStyle/>
          <a:p>
            <a:r>
              <a:rPr lang="nl-BE"/>
              <a:t>BVR 8/3/24, </a:t>
            </a:r>
            <a:r>
              <a:rPr lang="nl-BE" err="1"/>
              <a:t>iwt</a:t>
            </a:r>
            <a:r>
              <a:rPr lang="nl-BE"/>
              <a:t> 1/5/24</a:t>
            </a:r>
          </a:p>
          <a:p>
            <a:r>
              <a:rPr lang="nl-BE"/>
              <a:t>Zero </a:t>
            </a:r>
            <a:r>
              <a:rPr lang="nl-BE" err="1"/>
              <a:t>tolerancebeleid</a:t>
            </a:r>
            <a:r>
              <a:rPr lang="nl-BE"/>
              <a:t> n.a.v. grote misbruiken</a:t>
            </a:r>
          </a:p>
          <a:p>
            <a:pPr lvl="1"/>
            <a:r>
              <a:rPr lang="nl-BE"/>
              <a:t>Aanscherpen </a:t>
            </a:r>
            <a:r>
              <a:rPr lang="nl-BE" err="1"/>
              <a:t>weigerings</a:t>
            </a:r>
            <a:r>
              <a:rPr lang="nl-BE"/>
              <a:t>/intrekkingsgronden</a:t>
            </a:r>
          </a:p>
          <a:p>
            <a:pPr lvl="2"/>
            <a:r>
              <a:rPr lang="nl-BE"/>
              <a:t>WG: Kredietwaardigheid ondernemingen – jonge bedrijven</a:t>
            </a:r>
          </a:p>
          <a:p>
            <a:pPr lvl="1"/>
            <a:r>
              <a:rPr lang="nl-BE"/>
              <a:t>Kwalificatie/ervaring kandidaat-WN aantonen</a:t>
            </a:r>
          </a:p>
          <a:p>
            <a:pPr lvl="2"/>
            <a:r>
              <a:rPr lang="nl-BE"/>
              <a:t>Versterking arbeidsmarkt</a:t>
            </a:r>
          </a:p>
          <a:p>
            <a:pPr lvl="2"/>
            <a:r>
              <a:rPr lang="nl-BE"/>
              <a:t>Toegang beroep</a:t>
            </a:r>
          </a:p>
          <a:p>
            <a:pPr lvl="1"/>
            <a:r>
              <a:rPr lang="nl-BE"/>
              <a:t>Bewijs waarachtigheid bij vermoeden van valsheid documenten</a:t>
            </a:r>
          </a:p>
        </p:txBody>
      </p:sp>
    </p:spTree>
    <p:extLst>
      <p:ext uri="{BB962C8B-B14F-4D97-AF65-F5344CB8AC3E}">
        <p14:creationId xmlns:p14="http://schemas.microsoft.com/office/powerpoint/2010/main" val="322086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A0FD01-9EBE-1DCF-BBBF-33796B37BF8C}"/>
              </a:ext>
            </a:extLst>
          </p:cNvPr>
          <p:cNvSpPr>
            <a:spLocks noGrp="1"/>
          </p:cNvSpPr>
          <p:nvPr>
            <p:ph type="title"/>
          </p:nvPr>
        </p:nvSpPr>
        <p:spPr/>
        <p:txBody>
          <a:bodyPr/>
          <a:lstStyle/>
          <a:p>
            <a:r>
              <a:rPr lang="nl-BE"/>
              <a:t>Toekomst economische migratie</a:t>
            </a:r>
          </a:p>
        </p:txBody>
      </p:sp>
      <p:sp>
        <p:nvSpPr>
          <p:cNvPr id="3" name="Tijdelijke aanduiding voor inhoud 2">
            <a:extLst>
              <a:ext uri="{FF2B5EF4-FFF2-40B4-BE49-F238E27FC236}">
                <a16:creationId xmlns:a16="http://schemas.microsoft.com/office/drawing/2014/main" id="{5ACA7548-418D-BC86-9E00-31B03B676E52}"/>
              </a:ext>
            </a:extLst>
          </p:cNvPr>
          <p:cNvSpPr>
            <a:spLocks noGrp="1"/>
          </p:cNvSpPr>
          <p:nvPr>
            <p:ph sz="half" idx="1"/>
          </p:nvPr>
        </p:nvSpPr>
        <p:spPr/>
        <p:txBody>
          <a:bodyPr/>
          <a:lstStyle/>
          <a:p>
            <a:r>
              <a:rPr lang="nl-BE"/>
              <a:t>Digitalisering</a:t>
            </a:r>
          </a:p>
          <a:p>
            <a:pPr lvl="1"/>
            <a:r>
              <a:rPr lang="nl-BE"/>
              <a:t>Uitbreiding Uniek loket (2024)</a:t>
            </a:r>
          </a:p>
          <a:p>
            <a:pPr lvl="1"/>
            <a:r>
              <a:rPr lang="nl-BE"/>
              <a:t>Nieuwe applicatie dienst (2026)</a:t>
            </a:r>
          </a:p>
          <a:p>
            <a:r>
              <a:rPr lang="nl-BE"/>
              <a:t>Richtlijn 2024/1233 single permit: omzetten mei 2026</a:t>
            </a:r>
          </a:p>
          <a:p>
            <a:pPr lvl="1"/>
            <a:r>
              <a:rPr lang="nl-BE"/>
              <a:t>Kortere doorlooptijden (90d)</a:t>
            </a:r>
          </a:p>
          <a:p>
            <a:pPr lvl="1"/>
            <a:r>
              <a:rPr lang="nl-BE"/>
              <a:t>Eenvoudig wijzigen van werkgever - melding</a:t>
            </a:r>
          </a:p>
          <a:p>
            <a:r>
              <a:rPr lang="nl-BE"/>
              <a:t>Actief </a:t>
            </a:r>
            <a:r>
              <a:rPr lang="nl-BE" err="1"/>
              <a:t>recruteren</a:t>
            </a:r>
            <a:r>
              <a:rPr lang="nl-BE"/>
              <a:t> in buitenland</a:t>
            </a:r>
          </a:p>
          <a:p>
            <a:pPr lvl="1"/>
            <a:r>
              <a:rPr lang="nl-BE"/>
              <a:t>Talent Pool Europa</a:t>
            </a:r>
          </a:p>
          <a:p>
            <a:pPr lvl="1"/>
            <a:r>
              <a:rPr lang="nl-BE"/>
              <a:t>…</a:t>
            </a:r>
          </a:p>
        </p:txBody>
      </p:sp>
    </p:spTree>
    <p:extLst>
      <p:ext uri="{BB962C8B-B14F-4D97-AF65-F5344CB8AC3E}">
        <p14:creationId xmlns:p14="http://schemas.microsoft.com/office/powerpoint/2010/main" val="1550221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C4A103-CED7-9DF4-9B0C-9936703833A1}"/>
              </a:ext>
            </a:extLst>
          </p:cNvPr>
          <p:cNvSpPr>
            <a:spLocks noGrp="1"/>
          </p:cNvSpPr>
          <p:nvPr>
            <p:ph type="title"/>
          </p:nvPr>
        </p:nvSpPr>
        <p:spPr/>
        <p:txBody>
          <a:bodyPr/>
          <a:lstStyle/>
          <a:p>
            <a:r>
              <a:rPr lang="nl-BE"/>
              <a:t>Vragen</a:t>
            </a:r>
          </a:p>
        </p:txBody>
      </p:sp>
      <p:sp>
        <p:nvSpPr>
          <p:cNvPr id="3" name="Tijdelijke aanduiding voor inhoud 2">
            <a:extLst>
              <a:ext uri="{FF2B5EF4-FFF2-40B4-BE49-F238E27FC236}">
                <a16:creationId xmlns:a16="http://schemas.microsoft.com/office/drawing/2014/main" id="{EA70E076-5845-C577-E778-72608FC78734}"/>
              </a:ext>
            </a:extLst>
          </p:cNvPr>
          <p:cNvSpPr>
            <a:spLocks noGrp="1"/>
          </p:cNvSpPr>
          <p:nvPr>
            <p:ph sz="half" idx="1"/>
          </p:nvPr>
        </p:nvSpPr>
        <p:spPr/>
        <p:txBody>
          <a:bodyPr/>
          <a:lstStyle/>
          <a:p>
            <a:r>
              <a:rPr lang="nl-BE"/>
              <a:t>Documenten: </a:t>
            </a:r>
          </a:p>
          <a:p>
            <a:pPr lvl="1"/>
            <a:r>
              <a:rPr lang="nl-BE"/>
              <a:t>de verplichte documenten: artikel 41 – 63  BVR =ontvankelijkheid</a:t>
            </a:r>
          </a:p>
          <a:p>
            <a:pPr lvl="1"/>
            <a:r>
              <a:rPr lang="nl-BE"/>
              <a:t>Alle andere documenten =ten gronde</a:t>
            </a:r>
          </a:p>
          <a:p>
            <a:r>
              <a:rPr lang="nl-BE"/>
              <a:t>Wijziging werkgever = nieuwe aanvraag (hernieuwing)</a:t>
            </a:r>
          </a:p>
          <a:p>
            <a:r>
              <a:rPr lang="nl-BE"/>
              <a:t>Bedrag van het loon categorie </a:t>
            </a:r>
            <a:r>
              <a:rPr lang="nl-BE" err="1"/>
              <a:t>middengeschoold</a:t>
            </a:r>
            <a:endParaRPr lang="nl-BE"/>
          </a:p>
          <a:p>
            <a:r>
              <a:rPr lang="nl-BE" err="1"/>
              <a:t>Mahis</a:t>
            </a:r>
            <a:r>
              <a:rPr lang="nl-BE"/>
              <a:t> – </a:t>
            </a:r>
            <a:r>
              <a:rPr lang="nl-BE" err="1"/>
              <a:t>excellijst</a:t>
            </a:r>
            <a:r>
              <a:rPr lang="nl-BE"/>
              <a:t>: doorgestuurd naar RSZ</a:t>
            </a:r>
          </a:p>
          <a:p>
            <a:pPr marL="288000" lvl="1" indent="0">
              <a:buNone/>
            </a:pPr>
            <a:endParaRPr lang="nl-BE"/>
          </a:p>
        </p:txBody>
      </p:sp>
    </p:spTree>
    <p:extLst>
      <p:ext uri="{BB962C8B-B14F-4D97-AF65-F5344CB8AC3E}">
        <p14:creationId xmlns:p14="http://schemas.microsoft.com/office/powerpoint/2010/main" val="3524977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3E57DA-CD47-14F7-CA2C-B068DB765FAD}"/>
              </a:ext>
            </a:extLst>
          </p:cNvPr>
          <p:cNvSpPr>
            <a:spLocks noGrp="1"/>
          </p:cNvSpPr>
          <p:nvPr>
            <p:ph type="title"/>
          </p:nvPr>
        </p:nvSpPr>
        <p:spPr/>
        <p:txBody>
          <a:bodyPr/>
          <a:lstStyle/>
          <a:p>
            <a:r>
              <a:rPr lang="nl-BE"/>
              <a:t>Doorlooptijden </a:t>
            </a:r>
            <a:r>
              <a:rPr lang="nl-BE" sz="1200">
                <a:solidFill>
                  <a:srgbClr val="0070C0"/>
                </a:solidFill>
              </a:rPr>
              <a:t>https://www.vlaanderen.be/werken/een-buitenlander-in-vlaanderen-tewerkstellen/indicatie-wachttijd</a:t>
            </a:r>
          </a:p>
        </p:txBody>
      </p:sp>
      <p:sp>
        <p:nvSpPr>
          <p:cNvPr id="3" name="Tijdelijke aanduiding voor inhoud 2">
            <a:extLst>
              <a:ext uri="{FF2B5EF4-FFF2-40B4-BE49-F238E27FC236}">
                <a16:creationId xmlns:a16="http://schemas.microsoft.com/office/drawing/2014/main" id="{F2D5B798-B000-84C4-8305-D5FAB148C538}"/>
              </a:ext>
            </a:extLst>
          </p:cNvPr>
          <p:cNvSpPr>
            <a:spLocks noGrp="1"/>
          </p:cNvSpPr>
          <p:nvPr>
            <p:ph sz="half" idx="1"/>
          </p:nvPr>
        </p:nvSpPr>
        <p:spPr/>
        <p:txBody>
          <a:bodyPr/>
          <a:lstStyle/>
          <a:p>
            <a:pPr algn="l" fontAlgn="base"/>
            <a:r>
              <a:rPr lang="nl-NL" b="0" i="0">
                <a:solidFill>
                  <a:srgbClr val="333332"/>
                </a:solidFill>
                <a:effectLst/>
                <a:highlight>
                  <a:srgbClr val="FFFFFF"/>
                </a:highlight>
                <a:latin typeface="Flanders Art Sans"/>
              </a:rPr>
              <a:t>De wachttijd betreft een </a:t>
            </a:r>
            <a:r>
              <a:rPr lang="nl-NL" b="0" i="0">
                <a:solidFill>
                  <a:srgbClr val="333332"/>
                </a:solidFill>
                <a:effectLst/>
                <a:highlight>
                  <a:srgbClr val="FFFFFF"/>
                </a:highlight>
                <a:latin typeface="inherit"/>
              </a:rPr>
              <a:t>indicatie </a:t>
            </a:r>
            <a:r>
              <a:rPr lang="nl-NL" b="0" i="0">
                <a:solidFill>
                  <a:srgbClr val="333332"/>
                </a:solidFill>
                <a:effectLst/>
                <a:highlight>
                  <a:srgbClr val="FFFFFF"/>
                </a:highlight>
                <a:latin typeface="Flanders Art Sans"/>
              </a:rPr>
              <a:t>van het </a:t>
            </a:r>
            <a:r>
              <a:rPr lang="nl-NL" b="0" i="0">
                <a:solidFill>
                  <a:srgbClr val="333332"/>
                </a:solidFill>
                <a:effectLst/>
                <a:highlight>
                  <a:srgbClr val="FFFFFF"/>
                </a:highlight>
                <a:latin typeface="inherit"/>
              </a:rPr>
              <a:t>aantal maanden vóór het onderzoek van uw dossier van start gaat</a:t>
            </a:r>
            <a:endParaRPr lang="nl-NL" b="0" i="0">
              <a:solidFill>
                <a:srgbClr val="333332"/>
              </a:solidFill>
              <a:effectLst/>
              <a:highlight>
                <a:srgbClr val="FFFFFF"/>
              </a:highlight>
              <a:latin typeface="Flanders Art Sans"/>
            </a:endParaRPr>
          </a:p>
          <a:p>
            <a:pPr fontAlgn="base"/>
            <a:r>
              <a:rPr lang="nl-NL">
                <a:solidFill>
                  <a:srgbClr val="333332"/>
                </a:solidFill>
                <a:highlight>
                  <a:srgbClr val="FFFFFF"/>
                </a:highlight>
                <a:latin typeface="Flanders Art Sans"/>
              </a:rPr>
              <a:t>Eerste aanvraag</a:t>
            </a:r>
          </a:p>
          <a:p>
            <a:pPr marL="742950" lvl="1" indent="-285750" algn="l" fontAlgn="base">
              <a:buFont typeface="Arial" panose="020B0604020202020204" pitchFamily="34" charset="0"/>
              <a:buChar char="•"/>
            </a:pPr>
            <a:r>
              <a:rPr lang="nl-NL" b="0" i="0">
                <a:solidFill>
                  <a:srgbClr val="333332"/>
                </a:solidFill>
                <a:effectLst/>
                <a:highlight>
                  <a:srgbClr val="FFFFFF"/>
                </a:highlight>
                <a:latin typeface="Flanders Art Sans"/>
              </a:rPr>
              <a:t>Categorie </a:t>
            </a:r>
            <a:r>
              <a:rPr lang="nl-NL" b="0" i="0">
                <a:solidFill>
                  <a:srgbClr val="333332"/>
                </a:solidFill>
                <a:effectLst/>
                <a:highlight>
                  <a:srgbClr val="FFFFFF"/>
                </a:highlight>
                <a:latin typeface="inherit"/>
              </a:rPr>
              <a:t>hooggeschoolden/leidinggevenden/EU Blue Card/onderzoekers</a:t>
            </a:r>
            <a:r>
              <a:rPr lang="nl-NL" b="0" i="0">
                <a:solidFill>
                  <a:srgbClr val="333332"/>
                </a:solidFill>
                <a:effectLst/>
                <a:highlight>
                  <a:srgbClr val="FFFFFF"/>
                </a:highlight>
                <a:latin typeface="Flanders Art Sans"/>
              </a:rPr>
              <a:t>: 1 maand</a:t>
            </a:r>
          </a:p>
          <a:p>
            <a:pPr marL="742950" lvl="1" indent="-285750" algn="l" fontAlgn="base">
              <a:buFont typeface="Arial" panose="020B0604020202020204" pitchFamily="34" charset="0"/>
              <a:buChar char="•"/>
            </a:pPr>
            <a:r>
              <a:rPr lang="nl-NL" b="0" i="0">
                <a:solidFill>
                  <a:srgbClr val="333332"/>
                </a:solidFill>
                <a:effectLst/>
                <a:highlight>
                  <a:srgbClr val="FFFFFF"/>
                </a:highlight>
                <a:latin typeface="Flanders Art Sans"/>
              </a:rPr>
              <a:t>Categorie </a:t>
            </a:r>
            <a:r>
              <a:rPr lang="nl-NL" b="0" i="0" err="1">
                <a:solidFill>
                  <a:srgbClr val="333332"/>
                </a:solidFill>
                <a:effectLst/>
                <a:highlight>
                  <a:srgbClr val="FFFFFF"/>
                </a:highlight>
                <a:latin typeface="inherit"/>
              </a:rPr>
              <a:t>middengeschoolden</a:t>
            </a:r>
            <a:r>
              <a:rPr lang="nl-NL" b="0" i="0">
                <a:solidFill>
                  <a:srgbClr val="333332"/>
                </a:solidFill>
                <a:effectLst/>
                <a:highlight>
                  <a:srgbClr val="FFFFFF"/>
                </a:highlight>
                <a:latin typeface="inherit"/>
              </a:rPr>
              <a:t> </a:t>
            </a:r>
            <a:r>
              <a:rPr lang="nl-NL" b="0" i="0">
                <a:solidFill>
                  <a:srgbClr val="333332"/>
                </a:solidFill>
                <a:effectLst/>
                <a:highlight>
                  <a:srgbClr val="FFFFFF"/>
                </a:highlight>
                <a:latin typeface="Flanders Art Sans"/>
              </a:rPr>
              <a:t>(voorheen </a:t>
            </a:r>
            <a:r>
              <a:rPr lang="nl-NL" b="0" i="0">
                <a:solidFill>
                  <a:srgbClr val="333332"/>
                </a:solidFill>
                <a:effectLst/>
                <a:highlight>
                  <a:srgbClr val="FFFFFF"/>
                </a:highlight>
                <a:latin typeface="inherit"/>
              </a:rPr>
              <a:t>knelpuntberoepen)</a:t>
            </a:r>
            <a:r>
              <a:rPr lang="nl-NL" b="0" i="0">
                <a:solidFill>
                  <a:srgbClr val="333332"/>
                </a:solidFill>
                <a:effectLst/>
                <a:highlight>
                  <a:srgbClr val="FFFFFF"/>
                </a:highlight>
                <a:latin typeface="Flanders Art Sans"/>
              </a:rPr>
              <a:t>: +1 maand</a:t>
            </a:r>
          </a:p>
          <a:p>
            <a:pPr marL="742950" lvl="1" indent="-285750" algn="l" fontAlgn="base">
              <a:buFont typeface="Arial" panose="020B0604020202020204" pitchFamily="34" charset="0"/>
              <a:buChar char="•"/>
            </a:pPr>
            <a:r>
              <a:rPr lang="nl-NL" b="0" i="0">
                <a:solidFill>
                  <a:srgbClr val="333332"/>
                </a:solidFill>
                <a:effectLst/>
                <a:highlight>
                  <a:srgbClr val="FFFFFF"/>
                </a:highlight>
                <a:latin typeface="Flanders Art Sans"/>
              </a:rPr>
              <a:t>Categorie </a:t>
            </a:r>
            <a:r>
              <a:rPr lang="nl-NL" b="0" i="0">
                <a:solidFill>
                  <a:srgbClr val="333332"/>
                </a:solidFill>
                <a:effectLst/>
                <a:highlight>
                  <a:srgbClr val="FFFFFF"/>
                </a:highlight>
                <a:latin typeface="inherit"/>
              </a:rPr>
              <a:t>overige</a:t>
            </a:r>
            <a:r>
              <a:rPr lang="nl-NL" b="0" i="0">
                <a:solidFill>
                  <a:srgbClr val="333332"/>
                </a:solidFill>
                <a:effectLst/>
                <a:highlight>
                  <a:srgbClr val="FFFFFF"/>
                </a:highlight>
                <a:latin typeface="Flanders Art Sans"/>
              </a:rPr>
              <a:t>: +1 maand.</a:t>
            </a:r>
          </a:p>
          <a:p>
            <a:pPr marL="742950" lvl="1" indent="-285750" algn="l" fontAlgn="base">
              <a:buFont typeface="Arial" panose="020B0604020202020204" pitchFamily="34" charset="0"/>
              <a:buChar char="•"/>
            </a:pPr>
            <a:r>
              <a:rPr lang="nl-NL" b="0" i="0">
                <a:solidFill>
                  <a:srgbClr val="333332"/>
                </a:solidFill>
                <a:effectLst/>
                <a:highlight>
                  <a:srgbClr val="FFFFFF"/>
                </a:highlight>
                <a:latin typeface="Flanders Art Sans"/>
              </a:rPr>
              <a:t>Alle andere categorieën: 1 maand</a:t>
            </a:r>
          </a:p>
          <a:p>
            <a:endParaRPr lang="nl-BE"/>
          </a:p>
        </p:txBody>
      </p:sp>
    </p:spTree>
    <p:extLst>
      <p:ext uri="{BB962C8B-B14F-4D97-AF65-F5344CB8AC3E}">
        <p14:creationId xmlns:p14="http://schemas.microsoft.com/office/powerpoint/2010/main" val="3200879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4437F3-7F8D-4418-8300-B82DD610CE3B}"/>
              </a:ext>
            </a:extLst>
          </p:cNvPr>
          <p:cNvSpPr>
            <a:spLocks noGrp="1"/>
          </p:cNvSpPr>
          <p:nvPr>
            <p:ph type="title"/>
          </p:nvPr>
        </p:nvSpPr>
        <p:spPr/>
        <p:txBody>
          <a:bodyPr/>
          <a:lstStyle/>
          <a:p>
            <a:endParaRPr lang="nl-BE"/>
          </a:p>
        </p:txBody>
      </p:sp>
      <p:sp>
        <p:nvSpPr>
          <p:cNvPr id="3" name="Tijdelijke aanduiding voor inhoud 2">
            <a:extLst>
              <a:ext uri="{FF2B5EF4-FFF2-40B4-BE49-F238E27FC236}">
                <a16:creationId xmlns:a16="http://schemas.microsoft.com/office/drawing/2014/main" id="{E8221EC4-767B-C24D-BE61-95B3DEB57C61}"/>
              </a:ext>
            </a:extLst>
          </p:cNvPr>
          <p:cNvSpPr>
            <a:spLocks noGrp="1"/>
          </p:cNvSpPr>
          <p:nvPr>
            <p:ph sz="half" idx="1"/>
          </p:nvPr>
        </p:nvSpPr>
        <p:spPr>
          <a:xfrm>
            <a:off x="1296000" y="1968466"/>
            <a:ext cx="7416000" cy="3672000"/>
          </a:xfrm>
        </p:spPr>
        <p:txBody>
          <a:bodyPr/>
          <a:lstStyle/>
          <a:p>
            <a:pPr fontAlgn="base"/>
            <a:r>
              <a:rPr lang="nl-NL">
                <a:solidFill>
                  <a:srgbClr val="333332"/>
                </a:solidFill>
                <a:highlight>
                  <a:srgbClr val="FFFFFF"/>
                </a:highlight>
                <a:latin typeface="Flanders Art Sans"/>
              </a:rPr>
              <a:t>Hernieuwing</a:t>
            </a:r>
          </a:p>
          <a:p>
            <a:pPr marL="742950" lvl="1" indent="-285750" algn="l" fontAlgn="base">
              <a:buFont typeface="Arial" panose="020B0604020202020204" pitchFamily="34" charset="0"/>
              <a:buChar char="•"/>
            </a:pPr>
            <a:r>
              <a:rPr lang="nl-NL" b="0" i="0">
                <a:solidFill>
                  <a:srgbClr val="333332"/>
                </a:solidFill>
                <a:effectLst/>
                <a:highlight>
                  <a:srgbClr val="FFFFFF"/>
                </a:highlight>
                <a:latin typeface="Flanders Art Sans"/>
              </a:rPr>
              <a:t>Categorie</a:t>
            </a:r>
            <a:r>
              <a:rPr lang="nl-NL" b="0" i="0">
                <a:solidFill>
                  <a:srgbClr val="333332"/>
                </a:solidFill>
                <a:effectLst/>
                <a:highlight>
                  <a:srgbClr val="FFFFFF"/>
                </a:highlight>
                <a:latin typeface="inherit"/>
              </a:rPr>
              <a:t> hooggeschoolden/leidinggevenden/EU Blue Card/onderzoekers</a:t>
            </a:r>
            <a:r>
              <a:rPr lang="nl-NL" b="0" i="0">
                <a:solidFill>
                  <a:srgbClr val="333332"/>
                </a:solidFill>
                <a:effectLst/>
                <a:highlight>
                  <a:srgbClr val="FFFFFF"/>
                </a:highlight>
                <a:latin typeface="Flanders Art Sans"/>
              </a:rPr>
              <a:t>: +1 maand</a:t>
            </a:r>
          </a:p>
          <a:p>
            <a:pPr marL="742950" lvl="1" indent="-285750" algn="l" fontAlgn="base">
              <a:buFont typeface="Arial" panose="020B0604020202020204" pitchFamily="34" charset="0"/>
              <a:buChar char="•"/>
            </a:pPr>
            <a:r>
              <a:rPr lang="nl-NL" b="0" i="0">
                <a:solidFill>
                  <a:srgbClr val="333332"/>
                </a:solidFill>
                <a:effectLst/>
                <a:highlight>
                  <a:srgbClr val="FFFFFF"/>
                </a:highlight>
                <a:latin typeface="Flanders Art Sans"/>
              </a:rPr>
              <a:t>Categorie </a:t>
            </a:r>
            <a:r>
              <a:rPr lang="nl-NL" b="0" i="0" err="1">
                <a:solidFill>
                  <a:srgbClr val="333332"/>
                </a:solidFill>
                <a:effectLst/>
                <a:highlight>
                  <a:srgbClr val="FFFFFF"/>
                </a:highlight>
                <a:latin typeface="inherit"/>
              </a:rPr>
              <a:t>middengeschoolden</a:t>
            </a:r>
            <a:r>
              <a:rPr lang="nl-NL" b="0" i="0">
                <a:solidFill>
                  <a:srgbClr val="333332"/>
                </a:solidFill>
                <a:effectLst/>
                <a:highlight>
                  <a:srgbClr val="FFFFFF"/>
                </a:highlight>
                <a:latin typeface="inherit"/>
              </a:rPr>
              <a:t> </a:t>
            </a:r>
            <a:r>
              <a:rPr lang="nl-NL" b="0" i="0">
                <a:solidFill>
                  <a:srgbClr val="333332"/>
                </a:solidFill>
                <a:effectLst/>
                <a:highlight>
                  <a:srgbClr val="FFFFFF"/>
                </a:highlight>
                <a:latin typeface="Flanders Art Sans"/>
              </a:rPr>
              <a:t>(voorheen </a:t>
            </a:r>
            <a:r>
              <a:rPr lang="nl-NL" b="0" i="0">
                <a:solidFill>
                  <a:srgbClr val="333332"/>
                </a:solidFill>
                <a:effectLst/>
                <a:highlight>
                  <a:srgbClr val="FFFFFF"/>
                </a:highlight>
                <a:latin typeface="inherit"/>
              </a:rPr>
              <a:t>knelpuntberoepen genaamd)</a:t>
            </a:r>
            <a:r>
              <a:rPr lang="nl-NL" b="0" i="0">
                <a:solidFill>
                  <a:srgbClr val="333332"/>
                </a:solidFill>
                <a:effectLst/>
                <a:highlight>
                  <a:srgbClr val="FFFFFF"/>
                </a:highlight>
                <a:latin typeface="Flanders Art Sans"/>
              </a:rPr>
              <a:t>: +1 maand.</a:t>
            </a:r>
          </a:p>
          <a:p>
            <a:pPr marL="742950" lvl="1" indent="-285750" algn="l" fontAlgn="base">
              <a:buFont typeface="Arial" panose="020B0604020202020204" pitchFamily="34" charset="0"/>
              <a:buChar char="•"/>
            </a:pPr>
            <a:r>
              <a:rPr lang="nl-NL" b="0" i="0">
                <a:solidFill>
                  <a:srgbClr val="333332"/>
                </a:solidFill>
                <a:effectLst/>
                <a:highlight>
                  <a:srgbClr val="FFFFFF"/>
                </a:highlight>
                <a:latin typeface="Flanders Art Sans"/>
              </a:rPr>
              <a:t>Categorie </a:t>
            </a:r>
            <a:r>
              <a:rPr lang="nl-NL" b="0" i="0">
                <a:solidFill>
                  <a:srgbClr val="333332"/>
                </a:solidFill>
                <a:effectLst/>
                <a:highlight>
                  <a:srgbClr val="FFFFFF"/>
                </a:highlight>
                <a:latin typeface="inherit"/>
              </a:rPr>
              <a:t>overige</a:t>
            </a:r>
            <a:r>
              <a:rPr lang="nl-NL" b="0" i="0">
                <a:solidFill>
                  <a:srgbClr val="333332"/>
                </a:solidFill>
                <a:effectLst/>
                <a:highlight>
                  <a:srgbClr val="FFFFFF"/>
                </a:highlight>
                <a:latin typeface="Flanders Art Sans"/>
              </a:rPr>
              <a:t>: +1 maand</a:t>
            </a:r>
          </a:p>
          <a:p>
            <a:pPr marL="742950" lvl="1" indent="-285750" algn="l" fontAlgn="base">
              <a:buFont typeface="Arial" panose="020B0604020202020204" pitchFamily="34" charset="0"/>
              <a:buChar char="•"/>
            </a:pPr>
            <a:r>
              <a:rPr lang="nl-NL" b="0" i="0">
                <a:solidFill>
                  <a:srgbClr val="333332"/>
                </a:solidFill>
                <a:effectLst/>
                <a:highlight>
                  <a:srgbClr val="FFFFFF"/>
                </a:highlight>
                <a:latin typeface="Flanders Art Sans"/>
              </a:rPr>
              <a:t>Alle andere categorieën: 1 maand</a:t>
            </a:r>
          </a:p>
          <a:p>
            <a:pPr fontAlgn="base"/>
            <a:r>
              <a:rPr lang="nl-NL">
                <a:solidFill>
                  <a:srgbClr val="333332"/>
                </a:solidFill>
                <a:highlight>
                  <a:srgbClr val="FFFFFF"/>
                </a:highlight>
                <a:latin typeface="Flanders Art Sans"/>
              </a:rPr>
              <a:t>Seizoenarbeiders: 1 maand</a:t>
            </a:r>
          </a:p>
          <a:p>
            <a:pPr fontAlgn="base"/>
            <a:r>
              <a:rPr lang="nl-NL">
                <a:solidFill>
                  <a:srgbClr val="333332"/>
                </a:solidFill>
                <a:highlight>
                  <a:srgbClr val="FFFFFF"/>
                </a:highlight>
                <a:latin typeface="Flanders Art Sans"/>
              </a:rPr>
              <a:t>Onbepaalde duur: 1 maand</a:t>
            </a:r>
          </a:p>
          <a:p>
            <a:pPr fontAlgn="base"/>
            <a:r>
              <a:rPr lang="nl-NL">
                <a:solidFill>
                  <a:srgbClr val="333332"/>
                </a:solidFill>
                <a:highlight>
                  <a:srgbClr val="FFFFFF"/>
                </a:highlight>
                <a:latin typeface="Flanders Art Sans"/>
              </a:rPr>
              <a:t>Au pair: 1 maand</a:t>
            </a:r>
            <a:endParaRPr lang="nl-NL" b="0" i="0">
              <a:solidFill>
                <a:srgbClr val="333332"/>
              </a:solidFill>
              <a:effectLst/>
              <a:highlight>
                <a:srgbClr val="FFFFFF"/>
              </a:highlight>
              <a:latin typeface="Flanders Art Sans"/>
            </a:endParaRPr>
          </a:p>
          <a:p>
            <a:endParaRPr lang="nl-BE"/>
          </a:p>
        </p:txBody>
      </p:sp>
    </p:spTree>
    <p:extLst>
      <p:ext uri="{BB962C8B-B14F-4D97-AF65-F5344CB8AC3E}">
        <p14:creationId xmlns:p14="http://schemas.microsoft.com/office/powerpoint/2010/main" val="3269366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sz="3200"/>
              <a:t>Meer info op onze </a:t>
            </a:r>
            <a:r>
              <a:rPr lang="nl-BE" sz="3200">
                <a:hlinkClick r:id="rId3"/>
              </a:rPr>
              <a:t>website</a:t>
            </a:r>
            <a:endParaRPr lang="nl-BE" sz="3200"/>
          </a:p>
        </p:txBody>
      </p:sp>
      <p:sp>
        <p:nvSpPr>
          <p:cNvPr id="3" name="Ondertitel 2"/>
          <p:cNvSpPr>
            <a:spLocks noGrp="1"/>
          </p:cNvSpPr>
          <p:nvPr>
            <p:ph type="subTitle" idx="1"/>
          </p:nvPr>
        </p:nvSpPr>
        <p:spPr>
          <a:xfrm>
            <a:off x="2303999" y="4174703"/>
            <a:ext cx="5455817" cy="674134"/>
          </a:xfrm>
        </p:spPr>
        <p:txBody>
          <a:bodyPr/>
          <a:lstStyle/>
          <a:p>
            <a:r>
              <a:rPr lang="nl-BE" sz="1500">
                <a:solidFill>
                  <a:schemeClr val="bg2"/>
                </a:solidFill>
                <a:hlinkClick r:id="rId4">
                  <a:extLst>
                    <a:ext uri="{A12FA001-AC4F-418D-AE19-62706E023703}">
                      <ahyp:hlinkClr xmlns:ahyp="http://schemas.microsoft.com/office/drawing/2018/hyperlinkcolor" val="tx"/>
                    </a:ext>
                  </a:extLst>
                </a:hlinkClick>
              </a:rPr>
              <a:t>ann.bogman@vlaanderen.be</a:t>
            </a:r>
            <a:r>
              <a:rPr lang="nl-BE" sz="1500">
                <a:solidFill>
                  <a:schemeClr val="bg2"/>
                </a:solidFill>
              </a:rPr>
              <a:t> &amp; sylvie.micholt@vlaanderen.be </a:t>
            </a:r>
          </a:p>
        </p:txBody>
      </p:sp>
      <p:pic>
        <p:nvPicPr>
          <p:cNvPr id="6" name="Tijdelijke aanduiding voor inhoud 5" descr="Afbeelding met speelgoed&#10;&#10;Automatisch gegenereerde beschrijving">
            <a:extLst>
              <a:ext uri="{FF2B5EF4-FFF2-40B4-BE49-F238E27FC236}">
                <a16:creationId xmlns:a16="http://schemas.microsoft.com/office/drawing/2014/main" id="{4B8EA268-BD34-9DB4-8441-F4CD6AF3B0D3}"/>
              </a:ext>
            </a:extLst>
          </p:cNvPr>
          <p:cNvPicPr>
            <a:picLocks noGrp="1" noChangeAspect="1"/>
          </p:cNvPicPr>
          <p:nvPr>
            <p:ph idx="12"/>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506680" y="1595796"/>
            <a:ext cx="1692876" cy="198190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6E65AE-473F-63F8-79C4-C9487E9F2C7D}"/>
              </a:ext>
            </a:extLst>
          </p:cNvPr>
          <p:cNvSpPr>
            <a:spLocks noGrp="1"/>
          </p:cNvSpPr>
          <p:nvPr>
            <p:ph type="title"/>
          </p:nvPr>
        </p:nvSpPr>
        <p:spPr/>
        <p:txBody>
          <a:bodyPr/>
          <a:lstStyle/>
          <a:p>
            <a:r>
              <a:rPr lang="nl-BE"/>
              <a:t>Arbeidsmigratie in Vlaanderen</a:t>
            </a:r>
          </a:p>
        </p:txBody>
      </p:sp>
      <p:sp>
        <p:nvSpPr>
          <p:cNvPr id="3" name="Tijdelijke aanduiding voor inhoud 2">
            <a:extLst>
              <a:ext uri="{FF2B5EF4-FFF2-40B4-BE49-F238E27FC236}">
                <a16:creationId xmlns:a16="http://schemas.microsoft.com/office/drawing/2014/main" id="{9240F371-D8BE-2DA4-FC9F-9B705B986247}"/>
              </a:ext>
            </a:extLst>
          </p:cNvPr>
          <p:cNvSpPr>
            <a:spLocks noGrp="1"/>
          </p:cNvSpPr>
          <p:nvPr>
            <p:ph sz="half" idx="1"/>
          </p:nvPr>
        </p:nvSpPr>
        <p:spPr/>
        <p:txBody>
          <a:bodyPr/>
          <a:lstStyle/>
          <a:p>
            <a:r>
              <a:rPr lang="nl-BE"/>
              <a:t>Sedert zesde staatshervorming (2014): opgesplitste bevoegdheden</a:t>
            </a:r>
          </a:p>
          <a:p>
            <a:pPr lvl="1"/>
            <a:r>
              <a:rPr lang="nl-BE"/>
              <a:t>Regio’s: bevoegd voor toegang arbeidsmarkt</a:t>
            </a:r>
          </a:p>
          <a:p>
            <a:pPr lvl="1"/>
            <a:r>
              <a:rPr lang="nl-BE"/>
              <a:t>Federaal: bevoegd voor toegang grondgebied</a:t>
            </a:r>
          </a:p>
          <a:p>
            <a:pPr lvl="1"/>
            <a:r>
              <a:rPr lang="nl-BE"/>
              <a:t>Samenwerkingsakkoorden </a:t>
            </a:r>
            <a:r>
              <a:rPr lang="nl-BE" sz="1600"/>
              <a:t>(2/2/2018, 6/12/2018, 5/3/2021)</a:t>
            </a:r>
          </a:p>
          <a:p>
            <a:r>
              <a:rPr lang="nl-BE"/>
              <a:t>Voordien:</a:t>
            </a:r>
          </a:p>
          <a:p>
            <a:pPr lvl="1"/>
            <a:r>
              <a:rPr lang="nl-BE"/>
              <a:t>Regio’s voeren federale regelgeving uit (afgifte AK)</a:t>
            </a:r>
          </a:p>
          <a:p>
            <a:r>
              <a:rPr lang="nl-BE"/>
              <a:t>Europa</a:t>
            </a:r>
          </a:p>
          <a:p>
            <a:pPr lvl="1"/>
            <a:r>
              <a:rPr lang="nl-BE"/>
              <a:t>Eengemaakte criteria economische migratie</a:t>
            </a:r>
          </a:p>
          <a:p>
            <a:pPr lvl="1"/>
            <a:r>
              <a:rPr lang="nl-BE"/>
              <a:t>Eengemaakte procedure (single permit)</a:t>
            </a:r>
          </a:p>
        </p:txBody>
      </p:sp>
    </p:spTree>
    <p:extLst>
      <p:ext uri="{BB962C8B-B14F-4D97-AF65-F5344CB8AC3E}">
        <p14:creationId xmlns:p14="http://schemas.microsoft.com/office/powerpoint/2010/main" val="4225873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6E65AE-473F-63F8-79C4-C9487E9F2C7D}"/>
              </a:ext>
            </a:extLst>
          </p:cNvPr>
          <p:cNvSpPr>
            <a:spLocks noGrp="1"/>
          </p:cNvSpPr>
          <p:nvPr>
            <p:ph type="title"/>
          </p:nvPr>
        </p:nvSpPr>
        <p:spPr/>
        <p:txBody>
          <a:bodyPr/>
          <a:lstStyle/>
          <a:p>
            <a:r>
              <a:rPr lang="nl-BE"/>
              <a:t>Arbeidsmigratie in Vlaanderen</a:t>
            </a:r>
          </a:p>
        </p:txBody>
      </p:sp>
      <p:sp>
        <p:nvSpPr>
          <p:cNvPr id="3" name="Tijdelijke aanduiding voor inhoud 2">
            <a:extLst>
              <a:ext uri="{FF2B5EF4-FFF2-40B4-BE49-F238E27FC236}">
                <a16:creationId xmlns:a16="http://schemas.microsoft.com/office/drawing/2014/main" id="{9240F371-D8BE-2DA4-FC9F-9B705B986247}"/>
              </a:ext>
            </a:extLst>
          </p:cNvPr>
          <p:cNvSpPr>
            <a:spLocks noGrp="1"/>
          </p:cNvSpPr>
          <p:nvPr>
            <p:ph sz="half" idx="1"/>
          </p:nvPr>
        </p:nvSpPr>
        <p:spPr/>
        <p:txBody>
          <a:bodyPr/>
          <a:lstStyle/>
          <a:p>
            <a:r>
              <a:rPr lang="nl-BE"/>
              <a:t>Vlaams beleid buitenlandse werknemers sedert 2019</a:t>
            </a:r>
          </a:p>
          <a:p>
            <a:pPr lvl="1"/>
            <a:r>
              <a:rPr lang="nl-BE"/>
              <a:t>Wet 30/04/1999, BVR 7/12/2018</a:t>
            </a:r>
          </a:p>
          <a:p>
            <a:pPr lvl="1"/>
            <a:r>
              <a:rPr lang="nl-BE"/>
              <a:t>Krachtlijnen:</a:t>
            </a:r>
          </a:p>
          <a:p>
            <a:pPr lvl="2"/>
            <a:r>
              <a:rPr lang="nl-BE" err="1"/>
              <a:t>Vraaggestuurd</a:t>
            </a:r>
            <a:r>
              <a:rPr lang="nl-BE"/>
              <a:t> beleid</a:t>
            </a:r>
          </a:p>
          <a:p>
            <a:pPr lvl="2"/>
            <a:r>
              <a:rPr lang="nl-BE"/>
              <a:t>Vermoeden van tekort voor hooggeschoolde profielen en structurele knelpuntberoepen </a:t>
            </a:r>
            <a:r>
              <a:rPr lang="nl-BE" err="1"/>
              <a:t>middengeschoolde</a:t>
            </a:r>
            <a:r>
              <a:rPr lang="nl-BE"/>
              <a:t> profielen</a:t>
            </a:r>
          </a:p>
          <a:p>
            <a:pPr lvl="2"/>
            <a:r>
              <a:rPr lang="nl-BE"/>
              <a:t>Overige: geen vermoeden van tekort - toelating na wervingsinspanning</a:t>
            </a:r>
          </a:p>
          <a:p>
            <a:r>
              <a:rPr lang="nl-BE"/>
              <a:t>Vlaams beleid buitenlandse zelfstandigen sedert 2022</a:t>
            </a:r>
          </a:p>
          <a:p>
            <a:pPr lvl="1"/>
            <a:r>
              <a:rPr lang="nl-BE"/>
              <a:t>Decreet 15/10/2021, BVR 17/12/2022</a:t>
            </a:r>
          </a:p>
          <a:p>
            <a:pPr lvl="1"/>
            <a:r>
              <a:rPr lang="nl-BE"/>
              <a:t>Beroepskaart voor klassieke, innovatieve of specifieke ondernemingsactiviteiten</a:t>
            </a:r>
          </a:p>
        </p:txBody>
      </p:sp>
    </p:spTree>
    <p:extLst>
      <p:ext uri="{BB962C8B-B14F-4D97-AF65-F5344CB8AC3E}">
        <p14:creationId xmlns:p14="http://schemas.microsoft.com/office/powerpoint/2010/main" val="330531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49768C-FF31-5FC9-BC3F-93585F9CEEF5}"/>
              </a:ext>
            </a:extLst>
          </p:cNvPr>
          <p:cNvSpPr>
            <a:spLocks noGrp="1"/>
          </p:cNvSpPr>
          <p:nvPr>
            <p:ph type="title"/>
          </p:nvPr>
        </p:nvSpPr>
        <p:spPr/>
        <p:txBody>
          <a:bodyPr/>
          <a:lstStyle/>
          <a:p>
            <a:r>
              <a:rPr lang="nl-BE"/>
              <a:t>Evolutie buitenlandse werknemers</a:t>
            </a:r>
          </a:p>
        </p:txBody>
      </p:sp>
      <p:graphicFrame>
        <p:nvGraphicFramePr>
          <p:cNvPr id="4" name="Tijdelijke aanduiding voor inhoud 5">
            <a:extLst>
              <a:ext uri="{FF2B5EF4-FFF2-40B4-BE49-F238E27FC236}">
                <a16:creationId xmlns:a16="http://schemas.microsoft.com/office/drawing/2014/main" id="{4E1F58E7-F6DB-E04E-99D3-02EE6AAA509C}"/>
              </a:ext>
            </a:extLst>
          </p:cNvPr>
          <p:cNvGraphicFramePr>
            <a:graphicFrameLocks/>
          </p:cNvGraphicFramePr>
          <p:nvPr/>
        </p:nvGraphicFramePr>
        <p:xfrm>
          <a:off x="2114550" y="2293144"/>
          <a:ext cx="5562600" cy="27539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618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90A824-26AC-8ACC-1FDE-A3E63CD752E3}"/>
              </a:ext>
            </a:extLst>
          </p:cNvPr>
          <p:cNvSpPr>
            <a:spLocks noGrp="1"/>
          </p:cNvSpPr>
          <p:nvPr>
            <p:ph type="title"/>
          </p:nvPr>
        </p:nvSpPr>
        <p:spPr/>
        <p:txBody>
          <a:bodyPr/>
          <a:lstStyle/>
          <a:p>
            <a:r>
              <a:rPr lang="nl-BE"/>
              <a:t>Evolutie buitenlandse zelfstandigen</a:t>
            </a:r>
          </a:p>
        </p:txBody>
      </p:sp>
      <p:graphicFrame>
        <p:nvGraphicFramePr>
          <p:cNvPr id="6" name="Tijdelijke aanduiding voor inhoud 5">
            <a:extLst>
              <a:ext uri="{FF2B5EF4-FFF2-40B4-BE49-F238E27FC236}">
                <a16:creationId xmlns:a16="http://schemas.microsoft.com/office/drawing/2014/main" id="{C80CAB73-E8A6-177B-0E1C-41C67A86144D}"/>
              </a:ext>
            </a:extLst>
          </p:cNvPr>
          <p:cNvGraphicFramePr>
            <a:graphicFrameLocks noGrp="1"/>
          </p:cNvGraphicFramePr>
          <p:nvPr>
            <p:ph sz="half" idx="1"/>
          </p:nvPr>
        </p:nvGraphicFramePr>
        <p:xfrm>
          <a:off x="1296591" y="2293144"/>
          <a:ext cx="7415213" cy="27539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152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F510E4-5332-99AA-0715-D627B72CCE7A}"/>
              </a:ext>
            </a:extLst>
          </p:cNvPr>
          <p:cNvSpPr>
            <a:spLocks noGrp="1"/>
          </p:cNvSpPr>
          <p:nvPr>
            <p:ph type="title"/>
          </p:nvPr>
        </p:nvSpPr>
        <p:spPr/>
        <p:txBody>
          <a:bodyPr/>
          <a:lstStyle/>
          <a:p>
            <a:r>
              <a:rPr lang="nl-BE"/>
              <a:t>Buitenlandse werknemers – toelatingen per categorie</a:t>
            </a:r>
          </a:p>
        </p:txBody>
      </p:sp>
      <p:graphicFrame>
        <p:nvGraphicFramePr>
          <p:cNvPr id="4" name="Tabel 4">
            <a:extLst>
              <a:ext uri="{FF2B5EF4-FFF2-40B4-BE49-F238E27FC236}">
                <a16:creationId xmlns:a16="http://schemas.microsoft.com/office/drawing/2014/main" id="{DED5DF34-CEC2-DD1F-B155-1C738A46A860}"/>
              </a:ext>
            </a:extLst>
          </p:cNvPr>
          <p:cNvGraphicFramePr>
            <a:graphicFrameLocks noGrp="1"/>
          </p:cNvGraphicFramePr>
          <p:nvPr>
            <p:ph sz="half" idx="1"/>
            <p:extLst>
              <p:ext uri="{D42A27DB-BD31-4B8C-83A1-F6EECF244321}">
                <p14:modId xmlns:p14="http://schemas.microsoft.com/office/powerpoint/2010/main" val="1084264431"/>
              </p:ext>
            </p:extLst>
          </p:nvPr>
        </p:nvGraphicFramePr>
        <p:xfrm>
          <a:off x="1313895" y="2254928"/>
          <a:ext cx="7397317" cy="2699537"/>
        </p:xfrm>
        <a:graphic>
          <a:graphicData uri="http://schemas.openxmlformats.org/drawingml/2006/table">
            <a:tbl>
              <a:tblPr firstRow="1" bandRow="1">
                <a:tableStyleId>{5C22544A-7EE6-4342-B048-85BDC9FD1C3A}</a:tableStyleId>
              </a:tblPr>
              <a:tblGrid>
                <a:gridCol w="1991308">
                  <a:extLst>
                    <a:ext uri="{9D8B030D-6E8A-4147-A177-3AD203B41FA5}">
                      <a16:colId xmlns:a16="http://schemas.microsoft.com/office/drawing/2014/main" val="1138031807"/>
                    </a:ext>
                  </a:extLst>
                </a:gridCol>
                <a:gridCol w="1115134">
                  <a:extLst>
                    <a:ext uri="{9D8B030D-6E8A-4147-A177-3AD203B41FA5}">
                      <a16:colId xmlns:a16="http://schemas.microsoft.com/office/drawing/2014/main" val="2074895978"/>
                    </a:ext>
                  </a:extLst>
                </a:gridCol>
                <a:gridCol w="1188928">
                  <a:extLst>
                    <a:ext uri="{9D8B030D-6E8A-4147-A177-3AD203B41FA5}">
                      <a16:colId xmlns:a16="http://schemas.microsoft.com/office/drawing/2014/main" val="3133982321"/>
                    </a:ext>
                  </a:extLst>
                </a:gridCol>
                <a:gridCol w="1164331">
                  <a:extLst>
                    <a:ext uri="{9D8B030D-6E8A-4147-A177-3AD203B41FA5}">
                      <a16:colId xmlns:a16="http://schemas.microsoft.com/office/drawing/2014/main" val="1685705160"/>
                    </a:ext>
                  </a:extLst>
                </a:gridCol>
                <a:gridCol w="968808">
                  <a:extLst>
                    <a:ext uri="{9D8B030D-6E8A-4147-A177-3AD203B41FA5}">
                      <a16:colId xmlns:a16="http://schemas.microsoft.com/office/drawing/2014/main" val="3435791658"/>
                    </a:ext>
                  </a:extLst>
                </a:gridCol>
                <a:gridCol w="968808">
                  <a:extLst>
                    <a:ext uri="{9D8B030D-6E8A-4147-A177-3AD203B41FA5}">
                      <a16:colId xmlns:a16="http://schemas.microsoft.com/office/drawing/2014/main" val="3643591782"/>
                    </a:ext>
                  </a:extLst>
                </a:gridCol>
              </a:tblGrid>
              <a:tr h="342091">
                <a:tc>
                  <a:txBody>
                    <a:bodyPr/>
                    <a:lstStyle/>
                    <a:p>
                      <a:endParaRPr lang="nl-BE" sz="1400" kern="1200">
                        <a:solidFill>
                          <a:schemeClr val="dk1"/>
                        </a:solidFill>
                        <a:latin typeface="FlandersArtSans-Regular" panose="00000500000000000000" pitchFamily="2" charset="0"/>
                        <a:ea typeface="+mn-ea"/>
                        <a:cs typeface="+mn-cs"/>
                      </a:endParaRPr>
                    </a:p>
                  </a:txBody>
                  <a:tcPr marL="68580" marR="68580" marT="34290" marB="34290"/>
                </a:tc>
                <a:tc>
                  <a:txBody>
                    <a:bodyPr/>
                    <a:lstStyle/>
                    <a:p>
                      <a:pPr algn="ctr"/>
                      <a:r>
                        <a:rPr lang="nl-BE" sz="1000">
                          <a:latin typeface="FlandersArtSans-Regular" panose="00000500000000000000" pitchFamily="2" charset="0"/>
                        </a:rPr>
                        <a:t>2019</a:t>
                      </a:r>
                    </a:p>
                  </a:txBody>
                  <a:tcPr marL="68580" marR="68580" marT="34290" marB="34290"/>
                </a:tc>
                <a:tc>
                  <a:txBody>
                    <a:bodyPr/>
                    <a:lstStyle/>
                    <a:p>
                      <a:pPr algn="ctr"/>
                      <a:r>
                        <a:rPr lang="nl-BE" sz="1000">
                          <a:latin typeface="FlandersArtSans-Regular" panose="00000500000000000000" pitchFamily="2" charset="0"/>
                        </a:rPr>
                        <a:t>2020</a:t>
                      </a:r>
                    </a:p>
                  </a:txBody>
                  <a:tcPr marL="68580" marR="68580" marT="34290" marB="34290"/>
                </a:tc>
                <a:tc>
                  <a:txBody>
                    <a:bodyPr/>
                    <a:lstStyle/>
                    <a:p>
                      <a:pPr algn="ctr"/>
                      <a:r>
                        <a:rPr lang="nl-BE" sz="1000">
                          <a:latin typeface="FlandersArtSans-Regular" panose="00000500000000000000" pitchFamily="2" charset="0"/>
                        </a:rPr>
                        <a:t>2021</a:t>
                      </a:r>
                    </a:p>
                  </a:txBody>
                  <a:tcPr marL="68580" marR="68580" marT="34290" marB="34290"/>
                </a:tc>
                <a:tc>
                  <a:txBody>
                    <a:bodyPr/>
                    <a:lstStyle/>
                    <a:p>
                      <a:pPr algn="ctr"/>
                      <a:r>
                        <a:rPr lang="nl-BE" sz="1000">
                          <a:latin typeface="FlandersArtSans-Regular" panose="00000500000000000000" pitchFamily="2" charset="0"/>
                        </a:rPr>
                        <a:t>2022</a:t>
                      </a:r>
                    </a:p>
                  </a:txBody>
                  <a:tcPr marL="68580" marR="68580" marT="34290" marB="34290"/>
                </a:tc>
                <a:tc>
                  <a:txBody>
                    <a:bodyPr/>
                    <a:lstStyle/>
                    <a:p>
                      <a:pPr algn="ctr"/>
                      <a:r>
                        <a:rPr lang="nl-BE" sz="1000">
                          <a:latin typeface="FlandersArtSans-Regular" panose="00000500000000000000" pitchFamily="2" charset="0"/>
                        </a:rPr>
                        <a:t>2023</a:t>
                      </a:r>
                    </a:p>
                  </a:txBody>
                  <a:tcPr marL="68580" marR="68580" marT="34290" marB="34290"/>
                </a:tc>
                <a:extLst>
                  <a:ext uri="{0D108BD9-81ED-4DB2-BD59-A6C34878D82A}">
                    <a16:rowId xmlns:a16="http://schemas.microsoft.com/office/drawing/2014/main" val="854558258"/>
                  </a:ext>
                </a:extLst>
              </a:tr>
              <a:tr h="426883">
                <a:tc>
                  <a:txBody>
                    <a:bodyPr/>
                    <a:lstStyle/>
                    <a:p>
                      <a:r>
                        <a:rPr lang="nl-BE" sz="1600">
                          <a:latin typeface="FlandersArtSans-Regular" panose="00000500000000000000" pitchFamily="2" charset="0"/>
                        </a:rPr>
                        <a:t>Hoogopgeleid</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8.137 </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3.701</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3.369</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6.779</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6.775</a:t>
                      </a:r>
                    </a:p>
                  </a:txBody>
                  <a:tcPr marL="68580" marR="68580" marT="34290" marB="34290"/>
                </a:tc>
                <a:extLst>
                  <a:ext uri="{0D108BD9-81ED-4DB2-BD59-A6C34878D82A}">
                    <a16:rowId xmlns:a16="http://schemas.microsoft.com/office/drawing/2014/main" val="3709587630"/>
                  </a:ext>
                </a:extLst>
              </a:tr>
              <a:tr h="705484">
                <a:tc>
                  <a:txBody>
                    <a:bodyPr/>
                    <a:lstStyle/>
                    <a:p>
                      <a:r>
                        <a:rPr lang="nl-BE" sz="1600">
                          <a:latin typeface="FlandersArtSans-Regular" panose="00000500000000000000" pitchFamily="2" charset="0"/>
                        </a:rPr>
                        <a:t>Migratielijst </a:t>
                      </a:r>
                      <a:r>
                        <a:rPr lang="nl-BE" sz="1600" err="1">
                          <a:latin typeface="FlandersArtSans-Regular" panose="00000500000000000000" pitchFamily="2" charset="0"/>
                        </a:rPr>
                        <a:t>middengeschoolden</a:t>
                      </a:r>
                      <a:r>
                        <a:rPr lang="nl-BE" sz="1600">
                          <a:latin typeface="FlandersArtSans-Regular" panose="00000500000000000000" pitchFamily="2" charset="0"/>
                        </a:rPr>
                        <a:t> (MB)</a:t>
                      </a:r>
                    </a:p>
                  </a:txBody>
                  <a:tcPr marL="68580" marR="68580" marT="34290" marB="34290"/>
                </a:tc>
                <a:tc>
                  <a:txBody>
                    <a:bodyPr/>
                    <a:lstStyle/>
                    <a:p>
                      <a:pPr algn="ctr">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700</a:t>
                      </a:r>
                    </a:p>
                  </a:txBody>
                  <a:tcPr marL="33338" marR="33338" marT="0" marB="0" anchor="ctr"/>
                </a:tc>
                <a:tc>
                  <a:txBody>
                    <a:bodyPr/>
                    <a:lstStyle/>
                    <a:p>
                      <a:pPr algn="ctr">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985</a:t>
                      </a:r>
                    </a:p>
                  </a:txBody>
                  <a:tcPr marL="33338" marR="33338" marT="0" marB="0" anchor="ctr"/>
                </a:tc>
                <a:tc>
                  <a:txBody>
                    <a:bodyPr/>
                    <a:lstStyle/>
                    <a:p>
                      <a:pPr algn="ctr">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1.558</a:t>
                      </a:r>
                    </a:p>
                  </a:txBody>
                  <a:tcPr marL="33338" marR="33338" marT="0" marB="0" anchor="ctr"/>
                </a:tc>
                <a:tc>
                  <a:txBody>
                    <a:bodyPr/>
                    <a:lstStyle/>
                    <a:p>
                      <a:pPr algn="ctr">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3.565</a:t>
                      </a:r>
                    </a:p>
                  </a:txBody>
                  <a:tcPr marL="33338" marR="33338" marT="0" marB="0" anchor="ctr"/>
                </a:tc>
                <a:tc>
                  <a:txBody>
                    <a:bodyPr/>
                    <a:lstStyle/>
                    <a:p>
                      <a:pPr algn="ctr">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3.488</a:t>
                      </a:r>
                    </a:p>
                  </a:txBody>
                  <a:tcPr marL="33338" marR="33338" marT="0" marB="0" anchor="ctr"/>
                </a:tc>
                <a:extLst>
                  <a:ext uri="{0D108BD9-81ED-4DB2-BD59-A6C34878D82A}">
                    <a16:rowId xmlns:a16="http://schemas.microsoft.com/office/drawing/2014/main" val="37595294"/>
                  </a:ext>
                </a:extLst>
              </a:tr>
              <a:tr h="426883">
                <a:tc>
                  <a:txBody>
                    <a:bodyPr/>
                    <a:lstStyle/>
                    <a:p>
                      <a:r>
                        <a:rPr lang="nl-BE" sz="1600">
                          <a:latin typeface="FlandersArtSans-Regular" panose="00000500000000000000" pitchFamily="2" charset="0"/>
                        </a:rPr>
                        <a:t>Overige</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519</a:t>
                      </a:r>
                    </a:p>
                  </a:txBody>
                  <a:tcPr marL="33338" marR="33338" marT="0" marB="0" anchor="ctr"/>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1.210</a:t>
                      </a:r>
                    </a:p>
                  </a:txBody>
                  <a:tcPr marL="33338" marR="33338" marT="0" marB="0" anchor="ctr"/>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2.749</a:t>
                      </a:r>
                    </a:p>
                  </a:txBody>
                  <a:tcPr marL="33338" marR="33338" marT="0" marB="0" anchor="ctr"/>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4.530</a:t>
                      </a:r>
                    </a:p>
                  </a:txBody>
                  <a:tcPr marL="33338" marR="33338" marT="0" marB="0" anchor="ctr"/>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5.216</a:t>
                      </a:r>
                    </a:p>
                  </a:txBody>
                  <a:tcPr marL="33338" marR="33338" marT="0" marB="0" anchor="ctr"/>
                </a:tc>
                <a:extLst>
                  <a:ext uri="{0D108BD9-81ED-4DB2-BD59-A6C34878D82A}">
                    <a16:rowId xmlns:a16="http://schemas.microsoft.com/office/drawing/2014/main" val="3423028996"/>
                  </a:ext>
                </a:extLst>
              </a:tr>
              <a:tr h="426883">
                <a:tc>
                  <a:txBody>
                    <a:bodyPr/>
                    <a:lstStyle/>
                    <a:p>
                      <a:r>
                        <a:rPr lang="nl-BE" sz="1600">
                          <a:latin typeface="FlandersArtSans-Regular" panose="00000500000000000000" pitchFamily="2" charset="0"/>
                        </a:rPr>
                        <a:t>Totaal</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11.824</a:t>
                      </a:r>
                    </a:p>
                    <a:p>
                      <a:pPr marL="0" algn="ctr" defTabSz="914400" rtl="0" eaLnBrk="1" latinLnBrk="0" hangingPunct="1">
                        <a:lnSpc>
                          <a:spcPts val="1350"/>
                        </a:lnSpc>
                        <a:spcAft>
                          <a:spcPts val="800"/>
                        </a:spcAft>
                        <a:tabLst>
                          <a:tab pos="2340610" algn="l"/>
                        </a:tabLst>
                      </a:pPr>
                      <a:r>
                        <a:rPr lang="nl-BE" sz="1200" kern="1200">
                          <a:solidFill>
                            <a:schemeClr val="dk1"/>
                          </a:solidFill>
                          <a:latin typeface="FlandersArtSans-Regular" panose="00000500000000000000" pitchFamily="2" charset="0"/>
                          <a:ea typeface="+mn-ea"/>
                          <a:cs typeface="+mn-cs"/>
                        </a:rPr>
                        <a:t>(12.702 aanvragen)</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7.046</a:t>
                      </a:r>
                    </a:p>
                    <a:p>
                      <a:pPr marL="0" algn="ctr" defTabSz="914400" rtl="0" eaLnBrk="1" latinLnBrk="0" hangingPunct="1">
                        <a:lnSpc>
                          <a:spcPts val="1350"/>
                        </a:lnSpc>
                        <a:spcAft>
                          <a:spcPts val="800"/>
                        </a:spcAft>
                        <a:tabLst>
                          <a:tab pos="2340610" algn="l"/>
                        </a:tabLst>
                      </a:pPr>
                      <a:r>
                        <a:rPr lang="nl-BE" sz="1200" kern="1200">
                          <a:solidFill>
                            <a:schemeClr val="dk1"/>
                          </a:solidFill>
                          <a:latin typeface="FlandersArtSans-Regular" panose="00000500000000000000" pitchFamily="2" charset="0"/>
                          <a:ea typeface="+mn-ea"/>
                          <a:cs typeface="+mn-cs"/>
                        </a:rPr>
                        <a:t>(8.710 aanvragen)</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8.400</a:t>
                      </a:r>
                    </a:p>
                    <a:p>
                      <a:pPr marL="0" algn="ctr" defTabSz="914400" rtl="0" eaLnBrk="1" latinLnBrk="0" hangingPunct="1">
                        <a:lnSpc>
                          <a:spcPts val="1350"/>
                        </a:lnSpc>
                        <a:spcAft>
                          <a:spcPts val="800"/>
                        </a:spcAft>
                        <a:tabLst>
                          <a:tab pos="2340610" algn="l"/>
                        </a:tabLst>
                      </a:pPr>
                      <a:r>
                        <a:rPr lang="nl-BE" sz="1200" kern="1200">
                          <a:solidFill>
                            <a:schemeClr val="dk1"/>
                          </a:solidFill>
                          <a:latin typeface="FlandersArtSans-Regular" panose="00000500000000000000" pitchFamily="2" charset="0"/>
                          <a:ea typeface="+mn-ea"/>
                          <a:cs typeface="+mn-cs"/>
                        </a:rPr>
                        <a:t>(12.748 aanvragen)</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16.086</a:t>
                      </a:r>
                    </a:p>
                    <a:p>
                      <a:pPr marL="0" algn="ctr" defTabSz="914400" rtl="0" eaLnBrk="1" latinLnBrk="0" hangingPunct="1">
                        <a:lnSpc>
                          <a:spcPts val="1350"/>
                        </a:lnSpc>
                        <a:spcAft>
                          <a:spcPts val="800"/>
                        </a:spcAft>
                        <a:tabLst>
                          <a:tab pos="2340610" algn="l"/>
                        </a:tabLst>
                      </a:pPr>
                      <a:r>
                        <a:rPr lang="nl-BE" sz="1200" kern="1200">
                          <a:solidFill>
                            <a:schemeClr val="dk1"/>
                          </a:solidFill>
                          <a:latin typeface="FlandersArtSans-Regular" panose="00000500000000000000" pitchFamily="2" charset="0"/>
                          <a:ea typeface="+mn-ea"/>
                          <a:cs typeface="+mn-cs"/>
                        </a:rPr>
                        <a:t>(20.199 aanvragen)</a:t>
                      </a:r>
                    </a:p>
                  </a:txBody>
                  <a:tcPr marL="68580" marR="68580" marT="34290" marB="34290"/>
                </a:tc>
                <a:tc>
                  <a:txBody>
                    <a:bodyPr/>
                    <a:lstStyle/>
                    <a:p>
                      <a:pPr marL="0" algn="ctr" defTabSz="914400" rtl="0" eaLnBrk="1" latinLnBrk="0" hangingPunct="1">
                        <a:lnSpc>
                          <a:spcPts val="1350"/>
                        </a:lnSpc>
                        <a:spcAft>
                          <a:spcPts val="800"/>
                        </a:spcAft>
                        <a:tabLst>
                          <a:tab pos="2340610" algn="l"/>
                        </a:tabLst>
                      </a:pPr>
                      <a:r>
                        <a:rPr lang="nl-BE" sz="1400" kern="1200">
                          <a:solidFill>
                            <a:schemeClr val="dk1"/>
                          </a:solidFill>
                          <a:latin typeface="FlandersArtSans-Regular" panose="00000500000000000000" pitchFamily="2" charset="0"/>
                          <a:ea typeface="+mn-ea"/>
                          <a:cs typeface="+mn-cs"/>
                        </a:rPr>
                        <a:t>16.692</a:t>
                      </a:r>
                    </a:p>
                    <a:p>
                      <a:pPr marL="0" algn="ctr" defTabSz="914400" rtl="0" eaLnBrk="1" latinLnBrk="0" hangingPunct="1">
                        <a:lnSpc>
                          <a:spcPts val="1350"/>
                        </a:lnSpc>
                        <a:spcAft>
                          <a:spcPts val="800"/>
                        </a:spcAft>
                        <a:tabLst>
                          <a:tab pos="2340610" algn="l"/>
                        </a:tabLst>
                      </a:pPr>
                      <a:r>
                        <a:rPr lang="nl-BE" sz="1200" kern="1200">
                          <a:solidFill>
                            <a:schemeClr val="dk1"/>
                          </a:solidFill>
                          <a:latin typeface="FlandersArtSans-Regular" panose="00000500000000000000" pitchFamily="2" charset="0"/>
                          <a:ea typeface="+mn-ea"/>
                          <a:cs typeface="+mn-cs"/>
                        </a:rPr>
                        <a:t>(22.746 aanvragen)</a:t>
                      </a:r>
                    </a:p>
                  </a:txBody>
                  <a:tcPr marL="68580" marR="68580" marT="34290" marB="34290"/>
                </a:tc>
                <a:extLst>
                  <a:ext uri="{0D108BD9-81ED-4DB2-BD59-A6C34878D82A}">
                    <a16:rowId xmlns:a16="http://schemas.microsoft.com/office/drawing/2014/main" val="984100897"/>
                  </a:ext>
                </a:extLst>
              </a:tr>
            </a:tbl>
          </a:graphicData>
        </a:graphic>
      </p:graphicFrame>
    </p:spTree>
    <p:extLst>
      <p:ext uri="{BB962C8B-B14F-4D97-AF65-F5344CB8AC3E}">
        <p14:creationId xmlns:p14="http://schemas.microsoft.com/office/powerpoint/2010/main" val="1934277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DAAEFE-F52C-2244-E1E2-4F390B55B359}"/>
              </a:ext>
            </a:extLst>
          </p:cNvPr>
          <p:cNvSpPr>
            <a:spLocks noGrp="1"/>
          </p:cNvSpPr>
          <p:nvPr>
            <p:ph type="title"/>
          </p:nvPr>
        </p:nvSpPr>
        <p:spPr/>
        <p:txBody>
          <a:bodyPr/>
          <a:lstStyle/>
          <a:p>
            <a:r>
              <a:rPr lang="nl-BE"/>
              <a:t>1) Hooggeschoolden</a:t>
            </a:r>
          </a:p>
        </p:txBody>
      </p:sp>
      <p:sp>
        <p:nvSpPr>
          <p:cNvPr id="3" name="Tijdelijke aanduiding voor inhoud 2">
            <a:extLst>
              <a:ext uri="{FF2B5EF4-FFF2-40B4-BE49-F238E27FC236}">
                <a16:creationId xmlns:a16="http://schemas.microsoft.com/office/drawing/2014/main" id="{95D4DB16-C7FB-6F2C-3140-7C3702F5B8D0}"/>
              </a:ext>
            </a:extLst>
          </p:cNvPr>
          <p:cNvSpPr>
            <a:spLocks noGrp="1"/>
          </p:cNvSpPr>
          <p:nvPr>
            <p:ph sz="half" idx="1"/>
          </p:nvPr>
        </p:nvSpPr>
        <p:spPr/>
        <p:txBody>
          <a:bodyPr/>
          <a:lstStyle/>
          <a:p>
            <a:r>
              <a:rPr lang="nl-BE"/>
              <a:t>Vermoeden van tekort: toelating zonder wervingsinspanningen</a:t>
            </a:r>
          </a:p>
          <a:p>
            <a:r>
              <a:rPr lang="nl-BE"/>
              <a:t>Voorwaarden toelating</a:t>
            </a:r>
          </a:p>
          <a:p>
            <a:pPr lvl="1"/>
            <a:r>
              <a:rPr lang="nl-BE"/>
              <a:t>Diploma minimum </a:t>
            </a:r>
            <a:r>
              <a:rPr lang="nl-BE" err="1"/>
              <a:t>vks</a:t>
            </a:r>
            <a:r>
              <a:rPr lang="nl-BE"/>
              <a:t> 5 (gegradueerd)</a:t>
            </a:r>
          </a:p>
          <a:p>
            <a:pPr lvl="1"/>
            <a:r>
              <a:rPr lang="nl-BE"/>
              <a:t>Verloning 100% gemiddeld BE jaarsalaris </a:t>
            </a:r>
            <a:r>
              <a:rPr lang="nl-BE" sz="1800"/>
              <a:t>(46.632 euro)</a:t>
            </a:r>
          </a:p>
          <a:p>
            <a:pPr lvl="2"/>
            <a:r>
              <a:rPr lang="nl-BE"/>
              <a:t>80% voor jonge werknemers -30j</a:t>
            </a:r>
          </a:p>
          <a:p>
            <a:pPr lvl="2"/>
            <a:r>
              <a:rPr lang="nl-BE"/>
              <a:t>80% voor verpleegkundigen en leerkrachten</a:t>
            </a:r>
          </a:p>
          <a:p>
            <a:pPr lvl="1"/>
            <a:r>
              <a:rPr lang="nl-BE"/>
              <a:t>Toelating geldig voor 3 jaar</a:t>
            </a:r>
          </a:p>
        </p:txBody>
      </p:sp>
    </p:spTree>
    <p:extLst>
      <p:ext uri="{BB962C8B-B14F-4D97-AF65-F5344CB8AC3E}">
        <p14:creationId xmlns:p14="http://schemas.microsoft.com/office/powerpoint/2010/main" val="1721480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D8662-AF39-337A-62A2-443C2F500A95}"/>
              </a:ext>
            </a:extLst>
          </p:cNvPr>
          <p:cNvSpPr>
            <a:spLocks noGrp="1"/>
          </p:cNvSpPr>
          <p:nvPr>
            <p:ph type="title"/>
          </p:nvPr>
        </p:nvSpPr>
        <p:spPr/>
        <p:txBody>
          <a:bodyPr/>
          <a:lstStyle/>
          <a:p>
            <a:r>
              <a:rPr lang="nl-BE"/>
              <a:t>2) </a:t>
            </a:r>
            <a:r>
              <a:rPr lang="nl-BE" err="1"/>
              <a:t>Middengeschoolden</a:t>
            </a:r>
            <a:r>
              <a:rPr lang="nl-BE"/>
              <a:t> (MB migratie)</a:t>
            </a:r>
          </a:p>
        </p:txBody>
      </p:sp>
      <p:sp>
        <p:nvSpPr>
          <p:cNvPr id="3" name="Tijdelijke aanduiding voor inhoud 2">
            <a:extLst>
              <a:ext uri="{FF2B5EF4-FFF2-40B4-BE49-F238E27FC236}">
                <a16:creationId xmlns:a16="http://schemas.microsoft.com/office/drawing/2014/main" id="{6E9BA1CB-33D2-1547-8A67-410071EBDD51}"/>
              </a:ext>
            </a:extLst>
          </p:cNvPr>
          <p:cNvSpPr>
            <a:spLocks noGrp="1"/>
          </p:cNvSpPr>
          <p:nvPr>
            <p:ph sz="half" idx="1"/>
          </p:nvPr>
        </p:nvSpPr>
        <p:spPr/>
        <p:txBody>
          <a:bodyPr/>
          <a:lstStyle/>
          <a:p>
            <a:pPr marL="0" marR="0" lvl="0" indent="0" algn="l" defTabSz="914400" rtl="0" eaLnBrk="1" fontAlgn="auto" latinLnBrk="0" hangingPunct="1">
              <a:lnSpc>
                <a:spcPct val="90000"/>
              </a:lnSpc>
              <a:spcBef>
                <a:spcPts val="300"/>
              </a:spcBef>
              <a:spcAft>
                <a:spcPts val="0"/>
              </a:spcAft>
              <a:buClrTx/>
              <a:buSzPct val="90000"/>
              <a:buFontTx/>
              <a:buBlip>
                <a:blip r:embed="rId2"/>
              </a:buBlip>
              <a:tabLst/>
              <a:defRPr/>
            </a:pPr>
            <a:r>
              <a:rPr kumimoji="0" lang="nl-BE" sz="2200" b="0" i="0" u="none" strike="noStrike" kern="1200" cap="none" spc="0" normalizeH="0" baseline="0" noProof="0">
                <a:ln>
                  <a:noFill/>
                </a:ln>
                <a:solidFill>
                  <a:srgbClr val="373636"/>
                </a:solidFill>
                <a:effectLst/>
                <a:uLnTx/>
                <a:uFillTx/>
                <a:latin typeface="FlandersArtSans-Regular" panose="00000500000000000000" pitchFamily="2" charset="0"/>
                <a:ea typeface="+mn-ea"/>
                <a:cs typeface="+mn-cs"/>
              </a:rPr>
              <a:t>Vermoeden van tekort: toelating zonder wervingsinspanningen</a:t>
            </a:r>
          </a:p>
          <a:p>
            <a:pPr marL="0" marR="0" lvl="0" indent="0" algn="l" defTabSz="914400" rtl="0" eaLnBrk="1" fontAlgn="auto" latinLnBrk="0" hangingPunct="1">
              <a:lnSpc>
                <a:spcPct val="90000"/>
              </a:lnSpc>
              <a:spcBef>
                <a:spcPts val="300"/>
              </a:spcBef>
              <a:spcAft>
                <a:spcPts val="0"/>
              </a:spcAft>
              <a:buClrTx/>
              <a:buSzPct val="90000"/>
              <a:buFontTx/>
              <a:buBlip>
                <a:blip r:embed="rId2"/>
              </a:buBlip>
              <a:tabLst/>
              <a:defRPr/>
            </a:pPr>
            <a:r>
              <a:rPr lang="nl-BE">
                <a:solidFill>
                  <a:srgbClr val="373636"/>
                </a:solidFill>
              </a:rPr>
              <a:t>Enkel voor specifieke functies met structurele tekorten</a:t>
            </a:r>
          </a:p>
          <a:p>
            <a:pPr lvl="1">
              <a:defRPr/>
            </a:pPr>
            <a:r>
              <a:rPr lang="nl-BE">
                <a:solidFill>
                  <a:prstClr val="white">
                    <a:lumMod val="50000"/>
                  </a:prstClr>
                </a:solidFill>
              </a:rPr>
              <a:t>Functies opgenomen in ministerieel besluit (MB migratie)</a:t>
            </a:r>
          </a:p>
          <a:p>
            <a:pPr lvl="1">
              <a:defRPr/>
            </a:pPr>
            <a:r>
              <a:rPr lang="nl-BE">
                <a:solidFill>
                  <a:prstClr val="white">
                    <a:lumMod val="50000"/>
                  </a:prstClr>
                </a:solidFill>
              </a:rPr>
              <a:t>Tweejaarlijkse update van lijst</a:t>
            </a:r>
          </a:p>
          <a:p>
            <a:pPr marL="0" marR="0" lvl="0" indent="0" algn="l" defTabSz="914400" rtl="0" eaLnBrk="1" fontAlgn="auto" latinLnBrk="0" hangingPunct="1">
              <a:lnSpc>
                <a:spcPct val="90000"/>
              </a:lnSpc>
              <a:spcBef>
                <a:spcPts val="300"/>
              </a:spcBef>
              <a:spcAft>
                <a:spcPts val="0"/>
              </a:spcAft>
              <a:buClrTx/>
              <a:buSzPct val="90000"/>
              <a:buFontTx/>
              <a:buBlip>
                <a:blip r:embed="rId2"/>
              </a:buBlip>
              <a:tabLst/>
              <a:defRPr/>
            </a:pPr>
            <a:r>
              <a:rPr kumimoji="0" lang="nl-BE" sz="2200" b="0" i="0" u="none" strike="noStrike" kern="1200" cap="none" spc="0" normalizeH="0" baseline="0" noProof="0">
                <a:ln>
                  <a:noFill/>
                </a:ln>
                <a:solidFill>
                  <a:srgbClr val="373636"/>
                </a:solidFill>
                <a:effectLst/>
                <a:uLnTx/>
                <a:uFillTx/>
                <a:latin typeface="FlandersArtSans-Regular" panose="00000500000000000000" pitchFamily="2" charset="0"/>
                <a:ea typeface="+mn-ea"/>
                <a:cs typeface="+mn-cs"/>
              </a:rPr>
              <a:t>Voorwaarden toelating</a:t>
            </a:r>
          </a:p>
          <a:p>
            <a:pPr marL="576000" marR="0" lvl="1" indent="-288000" algn="l" defTabSz="914400" rtl="0" eaLnBrk="1" fontAlgn="auto" latinLnBrk="0" hangingPunct="1">
              <a:lnSpc>
                <a:spcPct val="90000"/>
              </a:lnSpc>
              <a:spcBef>
                <a:spcPts val="300"/>
              </a:spcBef>
              <a:spcAft>
                <a:spcPts val="0"/>
              </a:spcAft>
              <a:buClrTx/>
              <a:buSzPct val="75000"/>
              <a:buFontTx/>
              <a:buBlip>
                <a:blip r:embed="rId3"/>
              </a:buBlip>
              <a:tabLst/>
              <a:defRPr/>
            </a:pPr>
            <a:r>
              <a:rPr lang="nl-BE">
                <a:solidFill>
                  <a:prstClr val="white">
                    <a:lumMod val="50000"/>
                  </a:prstClr>
                </a:solidFill>
              </a:rPr>
              <a:t>Functie uit MB: AO en </a:t>
            </a:r>
            <a:r>
              <a:rPr lang="nl-BE" err="1">
                <a:solidFill>
                  <a:prstClr val="white">
                    <a:lumMod val="50000"/>
                  </a:prstClr>
                </a:solidFill>
              </a:rPr>
              <a:t>functie-omschrijving</a:t>
            </a:r>
            <a:endParaRPr lang="nl-BE">
              <a:solidFill>
                <a:prstClr val="white">
                  <a:lumMod val="50000"/>
                </a:prstClr>
              </a:solidFill>
            </a:endParaRPr>
          </a:p>
          <a:p>
            <a:pPr marL="576000" marR="0" lvl="1" indent="-288000" algn="l" defTabSz="914400" rtl="0" eaLnBrk="1" fontAlgn="auto" latinLnBrk="0" hangingPunct="1">
              <a:lnSpc>
                <a:spcPct val="90000"/>
              </a:lnSpc>
              <a:spcBef>
                <a:spcPts val="300"/>
              </a:spcBef>
              <a:spcAft>
                <a:spcPts val="0"/>
              </a:spcAft>
              <a:buClrTx/>
              <a:buSzPct val="75000"/>
              <a:buFontTx/>
              <a:buBlip>
                <a:blip r:embed="rId3"/>
              </a:buBlip>
              <a:tabLst/>
              <a:defRPr/>
            </a:pPr>
            <a:r>
              <a:rPr lang="nl-BE">
                <a:solidFill>
                  <a:prstClr val="white">
                    <a:lumMod val="50000"/>
                  </a:prstClr>
                </a:solidFill>
              </a:rPr>
              <a:t>Geen diploma, wel ervaring/kwalificatie</a:t>
            </a:r>
          </a:p>
          <a:p>
            <a:pPr marL="576000" marR="0" lvl="1" indent="-288000" algn="l" defTabSz="914400" rtl="0" eaLnBrk="1" fontAlgn="auto" latinLnBrk="0" hangingPunct="1">
              <a:lnSpc>
                <a:spcPct val="90000"/>
              </a:lnSpc>
              <a:spcBef>
                <a:spcPts val="300"/>
              </a:spcBef>
              <a:spcAft>
                <a:spcPts val="0"/>
              </a:spcAft>
              <a:buClrTx/>
              <a:buSzPct val="75000"/>
              <a:buFontTx/>
              <a:buBlip>
                <a:blip r:embed="rId3"/>
              </a:buBlip>
              <a:tabLst/>
              <a:defRPr/>
            </a:pPr>
            <a:r>
              <a:rPr lang="nl-BE">
                <a:solidFill>
                  <a:prstClr val="white">
                    <a:lumMod val="50000"/>
                  </a:prstClr>
                </a:solidFill>
              </a:rPr>
              <a:t>Werknemer wordt</a:t>
            </a:r>
            <a:r>
              <a:rPr kumimoji="0" lang="nl-BE" sz="2200" b="0" i="0" u="none" strike="noStrike" kern="1200" cap="none" spc="0" normalizeH="0" baseline="0" noProof="0">
                <a:ln>
                  <a:noFill/>
                </a:ln>
                <a:solidFill>
                  <a:prstClr val="white">
                    <a:lumMod val="50000"/>
                  </a:prstClr>
                </a:solidFill>
                <a:effectLst/>
                <a:uLnTx/>
                <a:uFillTx/>
                <a:latin typeface="FlandersArtSans-Regular" panose="00000500000000000000" pitchFamily="2" charset="0"/>
                <a:ea typeface="+mn-ea"/>
                <a:cs typeface="+mn-cs"/>
              </a:rPr>
              <a:t> </a:t>
            </a:r>
            <a:r>
              <a:rPr lang="nl-BE">
                <a:solidFill>
                  <a:prstClr val="white">
                    <a:lumMod val="50000"/>
                  </a:prstClr>
                </a:solidFill>
              </a:rPr>
              <a:t>ingeschaald</a:t>
            </a:r>
            <a:r>
              <a:rPr kumimoji="0" lang="nl-BE" sz="2200" b="0" i="0" u="none" strike="noStrike" kern="1200" cap="none" spc="0" normalizeH="0" baseline="0" noProof="0">
                <a:ln>
                  <a:noFill/>
                </a:ln>
                <a:solidFill>
                  <a:prstClr val="white">
                    <a:lumMod val="50000"/>
                  </a:prstClr>
                </a:solidFill>
                <a:effectLst/>
                <a:uLnTx/>
                <a:uFillTx/>
                <a:latin typeface="FlandersArtSans-Regular" panose="00000500000000000000" pitchFamily="2" charset="0"/>
                <a:ea typeface="+mn-ea"/>
                <a:cs typeface="+mn-cs"/>
              </a:rPr>
              <a:t> als </a:t>
            </a:r>
            <a:r>
              <a:rPr kumimoji="0" lang="nl-BE" sz="2200" b="0" i="0" u="none" strike="noStrike" kern="1200" cap="none" spc="0" normalizeH="0" baseline="0" noProof="0" err="1">
                <a:ln>
                  <a:noFill/>
                </a:ln>
                <a:solidFill>
                  <a:prstClr val="white">
                    <a:lumMod val="50000"/>
                  </a:prstClr>
                </a:solidFill>
                <a:effectLst/>
                <a:uLnTx/>
                <a:uFillTx/>
                <a:latin typeface="FlandersArtSans-Regular" panose="00000500000000000000" pitchFamily="2" charset="0"/>
                <a:ea typeface="+mn-ea"/>
                <a:cs typeface="+mn-cs"/>
              </a:rPr>
              <a:t>middengeschoolde</a:t>
            </a:r>
            <a:r>
              <a:rPr kumimoji="0" lang="nl-BE" sz="2200" b="0" i="0" u="none" strike="noStrike" kern="1200" cap="none" spc="0" normalizeH="0" baseline="0" noProof="0">
                <a:ln>
                  <a:noFill/>
                </a:ln>
                <a:solidFill>
                  <a:prstClr val="white">
                    <a:lumMod val="50000"/>
                  </a:prstClr>
                </a:solidFill>
                <a:effectLst/>
                <a:uLnTx/>
                <a:uFillTx/>
                <a:latin typeface="FlandersArtSans-Regular" panose="00000500000000000000" pitchFamily="2" charset="0"/>
                <a:ea typeface="+mn-ea"/>
                <a:cs typeface="+mn-cs"/>
              </a:rPr>
              <a:t> arbeidskracht (pc verloning)</a:t>
            </a:r>
          </a:p>
          <a:p>
            <a:pPr lvl="1" indent="0">
              <a:buSzPct val="90000"/>
              <a:buNone/>
              <a:defRPr/>
            </a:pPr>
            <a:endParaRPr kumimoji="0" lang="nl-BE" b="0" i="0" u="none" strike="noStrike" kern="1200" cap="none" spc="0" normalizeH="0" baseline="0" noProof="0">
              <a:ln>
                <a:noFill/>
              </a:ln>
              <a:solidFill>
                <a:srgbClr val="373636"/>
              </a:solidFill>
              <a:effectLst/>
              <a:uLnTx/>
              <a:uFillTx/>
              <a:latin typeface="FlandersArtSans-Regular" panose="00000500000000000000" pitchFamily="2" charset="0"/>
              <a:ea typeface="+mn-ea"/>
              <a:cs typeface="+mn-cs"/>
            </a:endParaRPr>
          </a:p>
          <a:p>
            <a:endParaRPr lang="nl-BE"/>
          </a:p>
        </p:txBody>
      </p:sp>
    </p:spTree>
    <p:extLst>
      <p:ext uri="{BB962C8B-B14F-4D97-AF65-F5344CB8AC3E}">
        <p14:creationId xmlns:p14="http://schemas.microsoft.com/office/powerpoint/2010/main" val="266784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DEB014-2747-C101-31A5-2E90B1F63B65}"/>
              </a:ext>
            </a:extLst>
          </p:cNvPr>
          <p:cNvSpPr>
            <a:spLocks noGrp="1"/>
          </p:cNvSpPr>
          <p:nvPr>
            <p:ph type="title"/>
          </p:nvPr>
        </p:nvSpPr>
        <p:spPr/>
        <p:txBody>
          <a:bodyPr/>
          <a:lstStyle/>
          <a:p>
            <a:r>
              <a:rPr lang="nl-BE"/>
              <a:t>MB migratie: samenstelling lijst</a:t>
            </a:r>
          </a:p>
        </p:txBody>
      </p:sp>
      <p:sp>
        <p:nvSpPr>
          <p:cNvPr id="3" name="Tijdelijke aanduiding voor inhoud 2">
            <a:extLst>
              <a:ext uri="{FF2B5EF4-FFF2-40B4-BE49-F238E27FC236}">
                <a16:creationId xmlns:a16="http://schemas.microsoft.com/office/drawing/2014/main" id="{668C729F-A878-A13E-5D9C-A1AB42669A59}"/>
              </a:ext>
            </a:extLst>
          </p:cNvPr>
          <p:cNvSpPr>
            <a:spLocks noGrp="1"/>
          </p:cNvSpPr>
          <p:nvPr>
            <p:ph sz="half" idx="1"/>
          </p:nvPr>
        </p:nvSpPr>
        <p:spPr/>
        <p:txBody>
          <a:bodyPr/>
          <a:lstStyle/>
          <a:p>
            <a:r>
              <a:rPr lang="nl-BE"/>
              <a:t>Uitgangspunt: </a:t>
            </a:r>
            <a:r>
              <a:rPr lang="nl-BE">
                <a:hlinkClick r:id="rId2"/>
              </a:rPr>
              <a:t>Jaarlijkse knelpuntberoepenlijst VDAB </a:t>
            </a:r>
            <a:r>
              <a:rPr lang="nl-BE"/>
              <a:t>(PES)</a:t>
            </a:r>
          </a:p>
          <a:p>
            <a:pPr lvl="1"/>
            <a:r>
              <a:rPr lang="nl-BE"/>
              <a:t>2024: 241 profielen</a:t>
            </a:r>
          </a:p>
          <a:p>
            <a:r>
              <a:rPr lang="nl-BE"/>
              <a:t>Criteria opname functie in MB migratie:</a:t>
            </a:r>
          </a:p>
          <a:p>
            <a:pPr lvl="1"/>
            <a:r>
              <a:rPr lang="nl-BE"/>
              <a:t>Enkel </a:t>
            </a:r>
            <a:r>
              <a:rPr lang="nl-BE" err="1"/>
              <a:t>middengeschoolde</a:t>
            </a:r>
            <a:r>
              <a:rPr lang="nl-BE"/>
              <a:t> profielen (</a:t>
            </a:r>
            <a:r>
              <a:rPr lang="nl-BE" err="1"/>
              <a:t>vks</a:t>
            </a:r>
            <a:r>
              <a:rPr lang="nl-BE"/>
              <a:t> 3-4)</a:t>
            </a:r>
          </a:p>
          <a:p>
            <a:pPr lvl="1"/>
            <a:r>
              <a:rPr lang="nl-BE"/>
              <a:t>Enkel kwantitatieve tekorten</a:t>
            </a:r>
          </a:p>
          <a:p>
            <a:pPr lvl="1"/>
            <a:r>
              <a:rPr lang="nl-BE"/>
              <a:t>Europese toetsing van tekort</a:t>
            </a:r>
          </a:p>
          <a:p>
            <a:r>
              <a:rPr lang="nl-BE">
                <a:hlinkClick r:id="rId3"/>
              </a:rPr>
              <a:t>MB 1 september 2023</a:t>
            </a:r>
            <a:endParaRPr lang="nl-BE"/>
          </a:p>
          <a:p>
            <a:pPr lvl="1"/>
            <a:r>
              <a:rPr lang="nl-BE"/>
              <a:t>29 functies (50 profielen) </a:t>
            </a:r>
          </a:p>
        </p:txBody>
      </p:sp>
    </p:spTree>
    <p:extLst>
      <p:ext uri="{BB962C8B-B14F-4D97-AF65-F5344CB8AC3E}">
        <p14:creationId xmlns:p14="http://schemas.microsoft.com/office/powerpoint/2010/main" val="3014356465"/>
      </p:ext>
    </p:extLst>
  </p:cSld>
  <p:clrMapOvr>
    <a:masterClrMapping/>
  </p:clrMapOvr>
</p:sld>
</file>

<file path=ppt/theme/theme1.xml><?xml version="1.0" encoding="utf-8"?>
<a:theme xmlns:a="http://schemas.openxmlformats.org/drawingml/2006/main" name="Presentatie_VO_V6">
  <a:themeElements>
    <a:clrScheme name="DEPWSE">
      <a:dk1>
        <a:srgbClr val="373636"/>
      </a:dk1>
      <a:lt1>
        <a:sysClr val="window" lastClr="FFFFFF"/>
      </a:lt1>
      <a:dk2>
        <a:srgbClr val="6B6B6B"/>
      </a:dk2>
      <a:lt2>
        <a:srgbClr val="F6F5F3"/>
      </a:lt2>
      <a:accent1>
        <a:srgbClr val="31B7BC"/>
      </a:accent1>
      <a:accent2>
        <a:srgbClr val="E69B1E"/>
      </a:accent2>
      <a:accent3>
        <a:srgbClr val="BE50A7"/>
      </a:accent3>
      <a:accent4>
        <a:srgbClr val="C9D010"/>
      </a:accent4>
      <a:accent5>
        <a:srgbClr val="008BCE"/>
      </a:accent5>
      <a:accent6>
        <a:srgbClr val="D36E26"/>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DepWSE_basic.potx" id="{836727C8-CCAE-4321-9E21-BFF264B5C4BD}" vid="{0E790775-F4F0-458C-A267-721FA44A59A1}"/>
    </a:ext>
  </a:extLst>
</a:theme>
</file>

<file path=ppt/theme/theme2.xml><?xml version="1.0" encoding="utf-8"?>
<a:theme xmlns:a="http://schemas.openxmlformats.org/drawingml/2006/main" name="Aangepast ontwerp">
  <a:themeElements>
    <a:clrScheme name="DEPWSE">
      <a:dk1>
        <a:srgbClr val="373636"/>
      </a:dk1>
      <a:lt1>
        <a:sysClr val="window" lastClr="FFFFFF"/>
      </a:lt1>
      <a:dk2>
        <a:srgbClr val="6B6B6B"/>
      </a:dk2>
      <a:lt2>
        <a:srgbClr val="F6F5F3"/>
      </a:lt2>
      <a:accent1>
        <a:srgbClr val="31B7BC"/>
      </a:accent1>
      <a:accent2>
        <a:srgbClr val="E69B1E"/>
      </a:accent2>
      <a:accent3>
        <a:srgbClr val="BE50A7"/>
      </a:accent3>
      <a:accent4>
        <a:srgbClr val="C9D010"/>
      </a:accent4>
      <a:accent5>
        <a:srgbClr val="008BCE"/>
      </a:accent5>
      <a:accent6>
        <a:srgbClr val="D36E26"/>
      </a:accent6>
      <a:hlink>
        <a:srgbClr val="3C96BE"/>
      </a:hlink>
      <a:folHlink>
        <a:srgbClr val="AA78AA"/>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DepWSE_basic.potx" id="{836727C8-CCAE-4321-9E21-BFF264B5C4BD}" vid="{60129377-8C73-47A4-B6F3-9A829ABAB3A3}"/>
    </a:ext>
  </a:extLst>
</a:theme>
</file>

<file path=ppt/theme/theme3.xml><?xml version="1.0" encoding="utf-8"?>
<a:theme xmlns:a="http://schemas.openxmlformats.org/drawingml/2006/main" name="ThemaWSEppt">
  <a:themeElements>
    <a:clrScheme name="DEPWSE">
      <a:dk1>
        <a:srgbClr val="373636"/>
      </a:dk1>
      <a:lt1>
        <a:sysClr val="window" lastClr="FFFFFF"/>
      </a:lt1>
      <a:dk2>
        <a:srgbClr val="6B6B6B"/>
      </a:dk2>
      <a:lt2>
        <a:srgbClr val="F6F5F3"/>
      </a:lt2>
      <a:accent1>
        <a:srgbClr val="31B7BC"/>
      </a:accent1>
      <a:accent2>
        <a:srgbClr val="E69B1E"/>
      </a:accent2>
      <a:accent3>
        <a:srgbClr val="BE50A7"/>
      </a:accent3>
      <a:accent4>
        <a:srgbClr val="C9D010"/>
      </a:accent4>
      <a:accent5>
        <a:srgbClr val="008BCE"/>
      </a:accent5>
      <a:accent6>
        <a:srgbClr val="D36E26"/>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WSEppt" id="{90B8E12D-A93E-413E-95EB-D2855713C225}" vid="{AECB783B-E135-4BEF-81B1-5956C44D1006}"/>
    </a:ext>
  </a:extLst>
</a:theme>
</file>

<file path=ppt/theme/theme4.xml><?xml version="1.0" encoding="utf-8"?>
<a:theme xmlns:a="http://schemas.openxmlformats.org/drawingml/2006/main" name="1_ThemaWSEppt">
  <a:themeElements>
    <a:clrScheme name="DEPWSE">
      <a:dk1>
        <a:srgbClr val="373636"/>
      </a:dk1>
      <a:lt1>
        <a:sysClr val="window" lastClr="FFFFFF"/>
      </a:lt1>
      <a:dk2>
        <a:srgbClr val="6B6B6B"/>
      </a:dk2>
      <a:lt2>
        <a:srgbClr val="F6F5F3"/>
      </a:lt2>
      <a:accent1>
        <a:srgbClr val="31B7BC"/>
      </a:accent1>
      <a:accent2>
        <a:srgbClr val="E69B1E"/>
      </a:accent2>
      <a:accent3>
        <a:srgbClr val="BE50A7"/>
      </a:accent3>
      <a:accent4>
        <a:srgbClr val="C9D010"/>
      </a:accent4>
      <a:accent5>
        <a:srgbClr val="008BCE"/>
      </a:accent5>
      <a:accent6>
        <a:srgbClr val="D36E26"/>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WSEppt" id="{90B8E12D-A93E-413E-95EB-D2855713C225}" vid="{AECB783B-E135-4BEF-81B1-5956C44D1006}"/>
    </a:ext>
  </a:ext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60E78A218EE547BF423FBB600CD69E" ma:contentTypeVersion="13" ma:contentTypeDescription="Een nieuw document maken." ma:contentTypeScope="" ma:versionID="18815d0646a8348340131d2d80b56585">
  <xsd:schema xmlns:xsd="http://www.w3.org/2001/XMLSchema" xmlns:xs="http://www.w3.org/2001/XMLSchema" xmlns:p="http://schemas.microsoft.com/office/2006/metadata/properties" xmlns:ns2="d6a81044-71f3-4309-a626-382df2b0dca6" xmlns:ns3="b70dd1bb-fd99-4083-b21e-2cb44ac3cbc0" targetNamespace="http://schemas.microsoft.com/office/2006/metadata/properties" ma:root="true" ma:fieldsID="3d1d9da0d22a7a50e8fa12ba7611a407" ns2:_="" ns3:_="">
    <xsd:import namespace="d6a81044-71f3-4309-a626-382df2b0dca6"/>
    <xsd:import namespace="b70dd1bb-fd99-4083-b21e-2cb44ac3cb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a81044-71f3-4309-a626-382df2b0d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49ca8161-7180-459b-a0ef-1a71cf6ffea5"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0dd1bb-fd99-4083-b21e-2cb44ac3cbc0"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6a81044-71f3-4309-a626-382df2b0dca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B2DD036-90B0-42FF-BD4F-978408743199}">
  <ds:schemaRefs>
    <ds:schemaRef ds:uri="http://schemas.microsoft.com/sharepoint/v3/contenttype/forms"/>
  </ds:schemaRefs>
</ds:datastoreItem>
</file>

<file path=customXml/itemProps2.xml><?xml version="1.0" encoding="utf-8"?>
<ds:datastoreItem xmlns:ds="http://schemas.openxmlformats.org/officeDocument/2006/customXml" ds:itemID="{779E3B91-2D2C-4930-A735-E539D2FD2CB4}">
  <ds:schemaRefs>
    <ds:schemaRef ds:uri="b70dd1bb-fd99-4083-b21e-2cb44ac3cbc0"/>
    <ds:schemaRef ds:uri="d6a81044-71f3-4309-a626-382df2b0dca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6DF51BD-931C-487D-A907-A4A17478AF89}">
  <ds:schemaRefs>
    <ds:schemaRef ds:uri="b70dd1bb-fd99-4083-b21e-2cb44ac3cbc0"/>
    <ds:schemaRef ds:uri="d6a81044-71f3-4309-a626-382df2b0dca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Presentatie_DepWSE_basic_do</Template>
  <Application>Microsoft Office PowerPoint</Application>
  <PresentationFormat>On-screen Show (4:3)</PresentationFormat>
  <Slides>17</Slides>
  <Notes>4</Notes>
  <HiddenSlides>0</HiddenSlide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Presentatie_VO_V6</vt:lpstr>
      <vt:lpstr>Aangepast ontwerp</vt:lpstr>
      <vt:lpstr>ThemaWSEppt</vt:lpstr>
      <vt:lpstr>1_ThemaWSEppt</vt:lpstr>
      <vt:lpstr>Arbeidsmigratie in Vlaanderen</vt:lpstr>
      <vt:lpstr>Arbeidsmigratie in Vlaanderen</vt:lpstr>
      <vt:lpstr>Arbeidsmigratie in Vlaanderen</vt:lpstr>
      <vt:lpstr>Evolutie buitenlandse werknemers</vt:lpstr>
      <vt:lpstr>Evolutie buitenlandse zelfstandigen</vt:lpstr>
      <vt:lpstr>Buitenlandse werknemers – toelatingen per categorie</vt:lpstr>
      <vt:lpstr>1) Hooggeschoolden</vt:lpstr>
      <vt:lpstr>2) Middengeschoolden (MB migratie)</vt:lpstr>
      <vt:lpstr>MB migratie: samenstelling lijst</vt:lpstr>
      <vt:lpstr>3) Overige</vt:lpstr>
      <vt:lpstr>Procedure</vt:lpstr>
      <vt:lpstr>Recente verstrenging beleid</vt:lpstr>
      <vt:lpstr>Toekomst economische migratie</vt:lpstr>
      <vt:lpstr>Vragen</vt:lpstr>
      <vt:lpstr>Doorlooptijden https://www.vlaanderen.be/werken/een-buitenlander-in-vlaanderen-tewerkstellen/indicatie-wachttijd</vt:lpstr>
      <vt:lpstr>PowerPoint Presentation</vt:lpstr>
      <vt:lpstr>Meer info op onze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 WSE - basic - DO</dc:title>
  <dc:creator>Peeters, Lise</dc:creator>
  <cp:revision>1</cp:revision>
  <dcterms:created xsi:type="dcterms:W3CDTF">2019-07-05T11:45:16Z</dcterms:created>
  <dcterms:modified xsi:type="dcterms:W3CDTF">2024-06-13T12:56:34Z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0x010100DB60E78A218EE547BF423FBB600CD69E</vt:lpwstr>
  </property>
  <property fmtid="{D5CDD505-2E9C-101B-9397-08002B2CF9AE}" pid="3" name="_dlc_DocIdItemGuid">
    <vt:lpwstr>b14319af-0a9d-4629-b396-c54da6d39233</vt:lpwstr>
  </property>
  <property fmtid="{D5CDD505-2E9C-101B-9397-08002B2CF9AE}" pid="4" name="WSEMaterie">
    <vt:lpwstr/>
  </property>
  <property fmtid="{D5CDD505-2E9C-101B-9397-08002B2CF9AE}" pid="5" name="ExterneAuteurs">
    <vt:lpwstr/>
  </property>
  <property fmtid="{D5CDD505-2E9C-101B-9397-08002B2CF9AE}" pid="6" name="TypeDocument">
    <vt:lpwstr>38;#Presentatie|53b0e033-4215-44ed-be64-8a4ae5e63f46</vt:lpwstr>
  </property>
  <property fmtid="{D5CDD505-2E9C-101B-9397-08002B2CF9AE}" pid="7" name="AfdelingTeam">
    <vt:lpwstr>1;#Departement|8f368871-e66a-4297-889f-80b384f7fdcb</vt:lpwstr>
  </property>
  <property fmtid="{D5CDD505-2E9C-101B-9397-08002B2CF9AE}" pid="8" name="Rubriek">
    <vt:lpwstr>Presentatie</vt:lpwstr>
  </property>
  <property fmtid="{D5CDD505-2E9C-101B-9397-08002B2CF9AE}" pid="9" name="MediaServiceImageTags">
    <vt:lpwstr/>
  </property>
</Properties>
</file>